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4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omments/comment5.xml" ContentType="application/vnd.openxmlformats-officedocument.presentationml.comments+xml"/>
  <Override PartName="/ppt/notesSlides/notesSlide17.xml" ContentType="application/vnd.openxmlformats-officedocument.presentationml.notesSlide+xml"/>
  <Override PartName="/ppt/comments/comment6.xml" ContentType="application/vnd.openxmlformats-officedocument.presentationml.comment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comments/comment7.xml" ContentType="application/vnd.openxmlformats-officedocument.presentationml.comments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3" r:id="rId1"/>
  </p:sldMasterIdLst>
  <p:notesMasterIdLst>
    <p:notesMasterId r:id="rId48"/>
  </p:notesMasterIdLst>
  <p:sldIdLst>
    <p:sldId id="257" r:id="rId2"/>
    <p:sldId id="308" r:id="rId3"/>
    <p:sldId id="309" r:id="rId4"/>
    <p:sldId id="307" r:id="rId5"/>
    <p:sldId id="258" r:id="rId6"/>
    <p:sldId id="310" r:id="rId7"/>
    <p:sldId id="259" r:id="rId8"/>
    <p:sldId id="260" r:id="rId9"/>
    <p:sldId id="261" r:id="rId10"/>
    <p:sldId id="262" r:id="rId11"/>
    <p:sldId id="367" r:id="rId12"/>
    <p:sldId id="263" r:id="rId13"/>
    <p:sldId id="300" r:id="rId14"/>
    <p:sldId id="366" r:id="rId15"/>
    <p:sldId id="368" r:id="rId16"/>
    <p:sldId id="265" r:id="rId17"/>
    <p:sldId id="362" r:id="rId18"/>
    <p:sldId id="296" r:id="rId19"/>
    <p:sldId id="361" r:id="rId20"/>
    <p:sldId id="267" r:id="rId21"/>
    <p:sldId id="325" r:id="rId22"/>
    <p:sldId id="312" r:id="rId23"/>
    <p:sldId id="314" r:id="rId24"/>
    <p:sldId id="315" r:id="rId25"/>
    <p:sldId id="316" r:id="rId26"/>
    <p:sldId id="317" r:id="rId27"/>
    <p:sldId id="318" r:id="rId28"/>
    <p:sldId id="319" r:id="rId29"/>
    <p:sldId id="358" r:id="rId30"/>
    <p:sldId id="357" r:id="rId31"/>
    <p:sldId id="359" r:id="rId32"/>
    <p:sldId id="360" r:id="rId33"/>
    <p:sldId id="370" r:id="rId34"/>
    <p:sldId id="320" r:id="rId35"/>
    <p:sldId id="363" r:id="rId36"/>
    <p:sldId id="369" r:id="rId37"/>
    <p:sldId id="321" r:id="rId38"/>
    <p:sldId id="322" r:id="rId39"/>
    <p:sldId id="274" r:id="rId40"/>
    <p:sldId id="364" r:id="rId41"/>
    <p:sldId id="365" r:id="rId42"/>
    <p:sldId id="323" r:id="rId43"/>
    <p:sldId id="371" r:id="rId44"/>
    <p:sldId id="326" r:id="rId45"/>
    <p:sldId id="324" r:id="rId46"/>
    <p:sldId id="285" r:id="rId47"/>
  </p:sldIdLst>
  <p:sldSz cx="9144000" cy="5143500" type="screen16x9"/>
  <p:notesSz cx="6858000" cy="9144000"/>
  <p:embeddedFontLst>
    <p:embeddedFont>
      <p:font typeface="Barlow" pitchFamily="2" charset="77"/>
      <p:regular r:id="rId49"/>
      <p:bold r:id="rId50"/>
      <p:italic r:id="rId51"/>
      <p:boldItalic r:id="rId52"/>
    </p:embeddedFont>
    <p:embeddedFont>
      <p:font typeface="Open Sans" panose="020B0606030504020204" pitchFamily="34" charset="0"/>
      <p:regular r:id="rId53"/>
      <p:bold r:id="rId54"/>
      <p:italic r:id="rId55"/>
      <p:boldItalic r:id="rId56"/>
    </p:embeddedFont>
    <p:embeddedFont>
      <p:font typeface="Open Sans ExtraBold" panose="020B0606030504020204" pitchFamily="34" charset="0"/>
      <p:bold r:id="rId57"/>
      <p:italic r:id="rId58"/>
      <p:boldItalic r:id="rId59"/>
    </p:embeddedFont>
    <p:embeddedFont>
      <p:font typeface="Open Sans Light" panose="020B0306030504020204" pitchFamily="34" charset="0"/>
      <p:regular r:id="rId60"/>
      <p:bold r:id="rId61"/>
      <p:italic r:id="rId62"/>
      <p:boldItalic r:id="rId63"/>
    </p:embeddedFont>
    <p:embeddedFont>
      <p:font typeface="Raleway" pitchFamily="2" charset="77"/>
      <p:regular r:id="rId64"/>
      <p:bold r:id="rId65"/>
      <p:italic r:id="rId66"/>
      <p:boldItalic r:id="rId67"/>
    </p:embeddedFont>
    <p:embeddedFont>
      <p:font typeface="Raleway Black" panose="020F0502020204030204" pitchFamily="34" charset="0"/>
      <p:bold r:id="rId68"/>
      <p:italic r:id="rId69"/>
      <p:boldItalic r:id="rId70"/>
    </p:embeddedFont>
    <p:embeddedFont>
      <p:font typeface="Raleway ExtraBold" panose="020F0502020204030204" pitchFamily="34" charset="0"/>
      <p:bold r:id="rId71"/>
      <p:italic r:id="rId72"/>
      <p:boldItalic r:id="rId73"/>
    </p:embeddedFont>
    <p:embeddedFont>
      <p:font typeface="Raleway Medium" pitchFamily="2" charset="77"/>
      <p:regular r:id="rId74"/>
      <p:italic r:id="rId75"/>
    </p:embeddedFont>
    <p:embeddedFont>
      <p:font typeface="Roboto" panose="02000000000000000000" pitchFamily="2" charset="0"/>
      <p:regular r:id="rId76"/>
      <p:bold r:id="rId77"/>
      <p:italic r:id="rId78"/>
      <p:boldItalic r:id="rId79"/>
    </p:embeddedFont>
    <p:embeddedFont>
      <p:font typeface="Urbanist" panose="020F0502020204030204" pitchFamily="34" charset="0"/>
      <p:regular r:id="rId80"/>
      <p:bold r:id="rId81"/>
      <p:italic r:id="rId82"/>
      <p:boldItalic r:id="rId83"/>
    </p:embeddedFont>
    <p:embeddedFont>
      <p:font typeface="Urbanist Black" panose="020B0A04040200000203" pitchFamily="34" charset="77"/>
      <p:bold r:id="rId84"/>
      <p:italic r:id="rId85"/>
      <p:boldItalic r:id="rId8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ylène Turban" initials="" lastIdx="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1CD115-FD4D-914B-AC22-353BAEEC7E31}" v="364" dt="2024-08-18T15:23:07.7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97"/>
    <p:restoredTop sz="94698"/>
  </p:normalViewPr>
  <p:slideViewPr>
    <p:cSldViewPr snapToGrid="0">
      <p:cViewPr varScale="1">
        <p:scale>
          <a:sx n="148" d="100"/>
          <a:sy n="148" d="100"/>
        </p:scale>
        <p:origin x="752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5.fntdata"/><Relationship Id="rId68" Type="http://schemas.openxmlformats.org/officeDocument/2006/relationships/font" Target="fonts/font20.fntdata"/><Relationship Id="rId84" Type="http://schemas.openxmlformats.org/officeDocument/2006/relationships/font" Target="fonts/font36.fntdata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74" Type="http://schemas.openxmlformats.org/officeDocument/2006/relationships/font" Target="fonts/font26.fntdata"/><Relationship Id="rId79" Type="http://schemas.openxmlformats.org/officeDocument/2006/relationships/font" Target="fonts/font31.fntdata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64" Type="http://schemas.openxmlformats.org/officeDocument/2006/relationships/font" Target="fonts/font16.fntdata"/><Relationship Id="rId69" Type="http://schemas.openxmlformats.org/officeDocument/2006/relationships/font" Target="fonts/font21.fntdata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72" Type="http://schemas.openxmlformats.org/officeDocument/2006/relationships/font" Target="fonts/font24.fntdata"/><Relationship Id="rId80" Type="http://schemas.openxmlformats.org/officeDocument/2006/relationships/font" Target="fonts/font32.fntdata"/><Relationship Id="rId85" Type="http://schemas.openxmlformats.org/officeDocument/2006/relationships/font" Target="fonts/font37.fntdata"/><Relationship Id="rId93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1.fntdata"/><Relationship Id="rId67" Type="http://schemas.openxmlformats.org/officeDocument/2006/relationships/font" Target="fonts/font19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6.fntdata"/><Relationship Id="rId62" Type="http://schemas.openxmlformats.org/officeDocument/2006/relationships/font" Target="fonts/font14.fntdata"/><Relationship Id="rId70" Type="http://schemas.openxmlformats.org/officeDocument/2006/relationships/font" Target="fonts/font22.fntdata"/><Relationship Id="rId75" Type="http://schemas.openxmlformats.org/officeDocument/2006/relationships/font" Target="fonts/font27.fntdata"/><Relationship Id="rId83" Type="http://schemas.openxmlformats.org/officeDocument/2006/relationships/font" Target="fonts/font35.fntdata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60" Type="http://schemas.openxmlformats.org/officeDocument/2006/relationships/font" Target="fonts/font12.fntdata"/><Relationship Id="rId65" Type="http://schemas.openxmlformats.org/officeDocument/2006/relationships/font" Target="fonts/font17.fntdata"/><Relationship Id="rId73" Type="http://schemas.openxmlformats.org/officeDocument/2006/relationships/font" Target="fonts/font25.fntdata"/><Relationship Id="rId78" Type="http://schemas.openxmlformats.org/officeDocument/2006/relationships/font" Target="fonts/font30.fntdata"/><Relationship Id="rId81" Type="http://schemas.openxmlformats.org/officeDocument/2006/relationships/font" Target="fonts/font33.fntdata"/><Relationship Id="rId86" Type="http://schemas.openxmlformats.org/officeDocument/2006/relationships/font" Target="fonts/font3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76" Type="http://schemas.openxmlformats.org/officeDocument/2006/relationships/font" Target="fonts/font28.fntdata"/><Relationship Id="rId7" Type="http://schemas.openxmlformats.org/officeDocument/2006/relationships/slide" Target="slides/slide6.xml"/><Relationship Id="rId71" Type="http://schemas.openxmlformats.org/officeDocument/2006/relationships/font" Target="fonts/font23.fntdata"/><Relationship Id="rId92" Type="http://schemas.microsoft.com/office/2016/11/relationships/changesInfo" Target="changesInfos/changesInfo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18.fntdata"/><Relationship Id="rId87" Type="http://schemas.openxmlformats.org/officeDocument/2006/relationships/commentAuthors" Target="commentAuthors.xml"/><Relationship Id="rId61" Type="http://schemas.openxmlformats.org/officeDocument/2006/relationships/font" Target="fonts/font13.fntdata"/><Relationship Id="rId82" Type="http://schemas.openxmlformats.org/officeDocument/2006/relationships/font" Target="fonts/font34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font" Target="fonts/font8.fntdata"/><Relationship Id="rId77" Type="http://schemas.openxmlformats.org/officeDocument/2006/relationships/font" Target="fonts/font29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 Foster" userId="6d189827656be43d" providerId="LiveId" clId="{DAD22A1E-CF53-884E-A88D-14822344DEF9}"/>
    <pc:docChg chg="modSld">
      <pc:chgData name="Tom Foster" userId="6d189827656be43d" providerId="LiveId" clId="{DAD22A1E-CF53-884E-A88D-14822344DEF9}" dt="2024-08-07T03:41:04.442" v="4" actId="14100"/>
      <pc:docMkLst>
        <pc:docMk/>
      </pc:docMkLst>
      <pc:sldChg chg="modSp mod">
        <pc:chgData name="Tom Foster" userId="6d189827656be43d" providerId="LiveId" clId="{DAD22A1E-CF53-884E-A88D-14822344DEF9}" dt="2024-08-07T03:41:04.442" v="4" actId="14100"/>
        <pc:sldMkLst>
          <pc:docMk/>
          <pc:sldMk cId="0" sldId="260"/>
        </pc:sldMkLst>
        <pc:spChg chg="mod">
          <ac:chgData name="Tom Foster" userId="6d189827656be43d" providerId="LiveId" clId="{DAD22A1E-CF53-884E-A88D-14822344DEF9}" dt="2024-08-07T03:40:54.651" v="3" actId="20577"/>
          <ac:spMkLst>
            <pc:docMk/>
            <pc:sldMk cId="0" sldId="260"/>
            <ac:spMk id="160" creationId="{00000000-0000-0000-0000-000000000000}"/>
          </ac:spMkLst>
        </pc:spChg>
        <pc:grpChg chg="mod">
          <ac:chgData name="Tom Foster" userId="6d189827656be43d" providerId="LiveId" clId="{DAD22A1E-CF53-884E-A88D-14822344DEF9}" dt="2024-08-07T03:41:04.442" v="4" actId="14100"/>
          <ac:grpSpMkLst>
            <pc:docMk/>
            <pc:sldMk cId="0" sldId="260"/>
            <ac:grpSpMk id="152" creationId="{00000000-0000-0000-0000-000000000000}"/>
          </ac:grpSpMkLst>
        </pc:grpChg>
      </pc:sldChg>
    </pc:docChg>
  </pc:docChgLst>
  <pc:docChgLst>
    <pc:chgData name="Tom Foster" userId="6d189827656be43d" providerId="LiveId" clId="{1D1CD115-FD4D-914B-AC22-353BAEEC7E31}"/>
    <pc:docChg chg="undo custSel addSld delSld modSld sldOrd delMainMaster">
      <pc:chgData name="Tom Foster" userId="6d189827656be43d" providerId="LiveId" clId="{1D1CD115-FD4D-914B-AC22-353BAEEC7E31}" dt="2024-08-19T02:09:57.751" v="2138" actId="20577"/>
      <pc:docMkLst>
        <pc:docMk/>
      </pc:docMkLst>
      <pc:sldChg chg="addSp delSp modSp mod">
        <pc:chgData name="Tom Foster" userId="6d189827656be43d" providerId="LiveId" clId="{1D1CD115-FD4D-914B-AC22-353BAEEC7E31}" dt="2024-08-18T13:15:37.186" v="5"/>
        <pc:sldMkLst>
          <pc:docMk/>
          <pc:sldMk cId="0" sldId="257"/>
        </pc:sldMkLst>
        <pc:spChg chg="add mod">
          <ac:chgData name="Tom Foster" userId="6d189827656be43d" providerId="LiveId" clId="{1D1CD115-FD4D-914B-AC22-353BAEEC7E31}" dt="2024-08-18T13:15:37.186" v="5"/>
          <ac:spMkLst>
            <pc:docMk/>
            <pc:sldMk cId="0" sldId="257"/>
            <ac:spMk id="3" creationId="{4917070F-38AB-6C4B-AC56-60E4C3A01FBD}"/>
          </ac:spMkLst>
        </pc:spChg>
        <pc:spChg chg="mod">
          <ac:chgData name="Tom Foster" userId="6d189827656be43d" providerId="LiveId" clId="{1D1CD115-FD4D-914B-AC22-353BAEEC7E31}" dt="2024-08-18T13:13:43.316" v="1" actId="20577"/>
          <ac:spMkLst>
            <pc:docMk/>
            <pc:sldMk cId="0" sldId="257"/>
            <ac:spMk id="90" creationId="{00000000-0000-0000-0000-000000000000}"/>
          </ac:spMkLst>
        </pc:spChg>
        <pc:picChg chg="add mod">
          <ac:chgData name="Tom Foster" userId="6d189827656be43d" providerId="LiveId" clId="{1D1CD115-FD4D-914B-AC22-353BAEEC7E31}" dt="2024-08-18T13:14:41.442" v="4" actId="1076"/>
          <ac:picMkLst>
            <pc:docMk/>
            <pc:sldMk cId="0" sldId="257"/>
            <ac:picMk id="2" creationId="{624D76E9-DBD7-AA59-A80B-BF1A18434D30}"/>
          </ac:picMkLst>
        </pc:picChg>
        <pc:picChg chg="add mod">
          <ac:chgData name="Tom Foster" userId="6d189827656be43d" providerId="LiveId" clId="{1D1CD115-FD4D-914B-AC22-353BAEEC7E31}" dt="2024-08-18T13:15:37.186" v="5"/>
          <ac:picMkLst>
            <pc:docMk/>
            <pc:sldMk cId="0" sldId="257"/>
            <ac:picMk id="4" creationId="{75696CC6-C2C6-3103-5EB7-7D99AA0D7CC0}"/>
          </ac:picMkLst>
        </pc:picChg>
        <pc:picChg chg="del">
          <ac:chgData name="Tom Foster" userId="6d189827656be43d" providerId="LiveId" clId="{1D1CD115-FD4D-914B-AC22-353BAEEC7E31}" dt="2024-08-18T13:13:47.285" v="2" actId="478"/>
          <ac:picMkLst>
            <pc:docMk/>
            <pc:sldMk cId="0" sldId="257"/>
            <ac:picMk id="1026" creationId="{E4556248-24D5-277D-0F1E-4D5A497D961F}"/>
          </ac:picMkLst>
        </pc:picChg>
      </pc:sldChg>
      <pc:sldChg chg="add del">
        <pc:chgData name="Tom Foster" userId="6d189827656be43d" providerId="LiveId" clId="{1D1CD115-FD4D-914B-AC22-353BAEEC7E31}" dt="2024-08-18T15:20:41.642" v="1997"/>
        <pc:sldMkLst>
          <pc:docMk/>
          <pc:sldMk cId="0" sldId="258"/>
        </pc:sldMkLst>
      </pc:sldChg>
      <pc:sldChg chg="modNotes">
        <pc:chgData name="Tom Foster" userId="6d189827656be43d" providerId="LiveId" clId="{1D1CD115-FD4D-914B-AC22-353BAEEC7E31}" dt="2024-08-18T14:28:48.586" v="739"/>
        <pc:sldMkLst>
          <pc:docMk/>
          <pc:sldMk cId="0" sldId="259"/>
        </pc:sldMkLst>
      </pc:sldChg>
      <pc:sldChg chg="modNotes">
        <pc:chgData name="Tom Foster" userId="6d189827656be43d" providerId="LiveId" clId="{1D1CD115-FD4D-914B-AC22-353BAEEC7E31}" dt="2024-08-18T14:28:48.586" v="739"/>
        <pc:sldMkLst>
          <pc:docMk/>
          <pc:sldMk cId="0" sldId="261"/>
        </pc:sldMkLst>
      </pc:sldChg>
      <pc:sldChg chg="modNotes">
        <pc:chgData name="Tom Foster" userId="6d189827656be43d" providerId="LiveId" clId="{1D1CD115-FD4D-914B-AC22-353BAEEC7E31}" dt="2024-08-18T14:28:48.586" v="739"/>
        <pc:sldMkLst>
          <pc:docMk/>
          <pc:sldMk cId="0" sldId="262"/>
        </pc:sldMkLst>
      </pc:sldChg>
      <pc:sldChg chg="add del">
        <pc:chgData name="Tom Foster" userId="6d189827656be43d" providerId="LiveId" clId="{1D1CD115-FD4D-914B-AC22-353BAEEC7E31}" dt="2024-08-18T13:46:03.537" v="552" actId="2696"/>
        <pc:sldMkLst>
          <pc:docMk/>
          <pc:sldMk cId="2380456157" sldId="263"/>
        </pc:sldMkLst>
      </pc:sldChg>
      <pc:sldChg chg="add modNotes">
        <pc:chgData name="Tom Foster" userId="6d189827656be43d" providerId="LiveId" clId="{1D1CD115-FD4D-914B-AC22-353BAEEC7E31}" dt="2024-08-18T14:28:48.586" v="739"/>
        <pc:sldMkLst>
          <pc:docMk/>
          <pc:sldMk cId="3917543706" sldId="263"/>
        </pc:sldMkLst>
      </pc:sldChg>
      <pc:sldChg chg="modNotes">
        <pc:chgData name="Tom Foster" userId="6d189827656be43d" providerId="LiveId" clId="{1D1CD115-FD4D-914B-AC22-353BAEEC7E31}" dt="2024-08-18T14:28:48.586" v="739"/>
        <pc:sldMkLst>
          <pc:docMk/>
          <pc:sldMk cId="0" sldId="264"/>
        </pc:sldMkLst>
      </pc:sldChg>
      <pc:sldChg chg="modNotes">
        <pc:chgData name="Tom Foster" userId="6d189827656be43d" providerId="LiveId" clId="{1D1CD115-FD4D-914B-AC22-353BAEEC7E31}" dt="2024-08-18T14:28:48.586" v="739"/>
        <pc:sldMkLst>
          <pc:docMk/>
          <pc:sldMk cId="0" sldId="265"/>
        </pc:sldMkLst>
      </pc:sldChg>
      <pc:sldChg chg="ord">
        <pc:chgData name="Tom Foster" userId="6d189827656be43d" providerId="LiveId" clId="{1D1CD115-FD4D-914B-AC22-353BAEEC7E31}" dt="2024-08-18T13:47:05.794" v="554" actId="20578"/>
        <pc:sldMkLst>
          <pc:docMk/>
          <pc:sldMk cId="0" sldId="266"/>
        </pc:sldMkLst>
      </pc:sldChg>
      <pc:sldChg chg="modSp add del mod ord">
        <pc:chgData name="Tom Foster" userId="6d189827656be43d" providerId="LiveId" clId="{1D1CD115-FD4D-914B-AC22-353BAEEC7E31}" dt="2024-08-18T14:20:24.082" v="651" actId="20578"/>
        <pc:sldMkLst>
          <pc:docMk/>
          <pc:sldMk cId="0" sldId="267"/>
        </pc:sldMkLst>
        <pc:spChg chg="mod">
          <ac:chgData name="Tom Foster" userId="6d189827656be43d" providerId="LiveId" clId="{1D1CD115-FD4D-914B-AC22-353BAEEC7E31}" dt="2024-08-18T14:19:41.038" v="636"/>
          <ac:spMkLst>
            <pc:docMk/>
            <pc:sldMk cId="0" sldId="267"/>
            <ac:spMk id="261" creationId="{00000000-0000-0000-0000-000000000000}"/>
          </ac:spMkLst>
        </pc:spChg>
      </pc:sldChg>
      <pc:sldChg chg="del">
        <pc:chgData name="Tom Foster" userId="6d189827656be43d" providerId="LiveId" clId="{1D1CD115-FD4D-914B-AC22-353BAEEC7E31}" dt="2024-08-18T14:22:42.443" v="724" actId="2696"/>
        <pc:sldMkLst>
          <pc:docMk/>
          <pc:sldMk cId="0" sldId="268"/>
        </pc:sldMkLst>
      </pc:sldChg>
      <pc:sldChg chg="del">
        <pc:chgData name="Tom Foster" userId="6d189827656be43d" providerId="LiveId" clId="{1D1CD115-FD4D-914B-AC22-353BAEEC7E31}" dt="2024-08-18T14:22:47.548" v="725" actId="2696"/>
        <pc:sldMkLst>
          <pc:docMk/>
          <pc:sldMk cId="0" sldId="269"/>
        </pc:sldMkLst>
      </pc:sldChg>
      <pc:sldChg chg="del">
        <pc:chgData name="Tom Foster" userId="6d189827656be43d" providerId="LiveId" clId="{1D1CD115-FD4D-914B-AC22-353BAEEC7E31}" dt="2024-08-18T14:22:48.819" v="726" actId="2696"/>
        <pc:sldMkLst>
          <pc:docMk/>
          <pc:sldMk cId="0" sldId="270"/>
        </pc:sldMkLst>
      </pc:sldChg>
      <pc:sldChg chg="del modNotes">
        <pc:chgData name="Tom Foster" userId="6d189827656be43d" providerId="LiveId" clId="{1D1CD115-FD4D-914B-AC22-353BAEEC7E31}" dt="2024-08-18T14:22:52.579" v="727" actId="2696"/>
        <pc:sldMkLst>
          <pc:docMk/>
          <pc:sldMk cId="0" sldId="271"/>
        </pc:sldMkLst>
      </pc:sldChg>
      <pc:sldChg chg="del">
        <pc:chgData name="Tom Foster" userId="6d189827656be43d" providerId="LiveId" clId="{1D1CD115-FD4D-914B-AC22-353BAEEC7E31}" dt="2024-08-18T14:22:55.023" v="729" actId="2696"/>
        <pc:sldMkLst>
          <pc:docMk/>
          <pc:sldMk cId="0" sldId="272"/>
        </pc:sldMkLst>
      </pc:sldChg>
      <pc:sldChg chg="del">
        <pc:chgData name="Tom Foster" userId="6d189827656be43d" providerId="LiveId" clId="{1D1CD115-FD4D-914B-AC22-353BAEEC7E31}" dt="2024-08-18T14:22:55.739" v="730" actId="2696"/>
        <pc:sldMkLst>
          <pc:docMk/>
          <pc:sldMk cId="0" sldId="273"/>
        </pc:sldMkLst>
      </pc:sldChg>
      <pc:sldChg chg="del">
        <pc:chgData name="Tom Foster" userId="6d189827656be43d" providerId="LiveId" clId="{1D1CD115-FD4D-914B-AC22-353BAEEC7E31}" dt="2024-08-18T14:14:40.076" v="558" actId="2696"/>
        <pc:sldMkLst>
          <pc:docMk/>
          <pc:sldMk cId="0" sldId="274"/>
        </pc:sldMkLst>
      </pc:sldChg>
      <pc:sldChg chg="del">
        <pc:chgData name="Tom Foster" userId="6d189827656be43d" providerId="LiveId" clId="{1D1CD115-FD4D-914B-AC22-353BAEEC7E31}" dt="2024-08-18T14:14:40.141" v="566" actId="2696"/>
        <pc:sldMkLst>
          <pc:docMk/>
          <pc:sldMk cId="0" sldId="275"/>
        </pc:sldMkLst>
      </pc:sldChg>
      <pc:sldChg chg="del">
        <pc:chgData name="Tom Foster" userId="6d189827656be43d" providerId="LiveId" clId="{1D1CD115-FD4D-914B-AC22-353BAEEC7E31}" dt="2024-08-18T14:14:40.181" v="567" actId="2696"/>
        <pc:sldMkLst>
          <pc:docMk/>
          <pc:sldMk cId="0" sldId="277"/>
        </pc:sldMkLst>
      </pc:sldChg>
      <pc:sldChg chg="del">
        <pc:chgData name="Tom Foster" userId="6d189827656be43d" providerId="LiveId" clId="{1D1CD115-FD4D-914B-AC22-353BAEEC7E31}" dt="2024-08-18T14:14:40.122" v="564" actId="2696"/>
        <pc:sldMkLst>
          <pc:docMk/>
          <pc:sldMk cId="0" sldId="278"/>
        </pc:sldMkLst>
      </pc:sldChg>
      <pc:sldChg chg="del">
        <pc:chgData name="Tom Foster" userId="6d189827656be43d" providerId="LiveId" clId="{1D1CD115-FD4D-914B-AC22-353BAEEC7E31}" dt="2024-08-18T14:14:40.240" v="570" actId="2696"/>
        <pc:sldMkLst>
          <pc:docMk/>
          <pc:sldMk cId="0" sldId="279"/>
        </pc:sldMkLst>
      </pc:sldChg>
      <pc:sldChg chg="del">
        <pc:chgData name="Tom Foster" userId="6d189827656be43d" providerId="LiveId" clId="{1D1CD115-FD4D-914B-AC22-353BAEEC7E31}" dt="2024-08-18T14:14:40.098" v="561" actId="2696"/>
        <pc:sldMkLst>
          <pc:docMk/>
          <pc:sldMk cId="0" sldId="280"/>
        </pc:sldMkLst>
      </pc:sldChg>
      <pc:sldChg chg="del">
        <pc:chgData name="Tom Foster" userId="6d189827656be43d" providerId="LiveId" clId="{1D1CD115-FD4D-914B-AC22-353BAEEC7E31}" dt="2024-08-18T14:14:40.191" v="569" actId="2696"/>
        <pc:sldMkLst>
          <pc:docMk/>
          <pc:sldMk cId="0" sldId="281"/>
        </pc:sldMkLst>
      </pc:sldChg>
      <pc:sldChg chg="del">
        <pc:chgData name="Tom Foster" userId="6d189827656be43d" providerId="LiveId" clId="{1D1CD115-FD4D-914B-AC22-353BAEEC7E31}" dt="2024-08-18T14:14:40.084" v="559" actId="2696"/>
        <pc:sldMkLst>
          <pc:docMk/>
          <pc:sldMk cId="0" sldId="282"/>
        </pc:sldMkLst>
      </pc:sldChg>
      <pc:sldChg chg="del">
        <pc:chgData name="Tom Foster" userId="6d189827656be43d" providerId="LiveId" clId="{1D1CD115-FD4D-914B-AC22-353BAEEC7E31}" dt="2024-08-18T14:14:40.116" v="563" actId="2696"/>
        <pc:sldMkLst>
          <pc:docMk/>
          <pc:sldMk cId="0" sldId="283"/>
        </pc:sldMkLst>
      </pc:sldChg>
      <pc:sldChg chg="del">
        <pc:chgData name="Tom Foster" userId="6d189827656be43d" providerId="LiveId" clId="{1D1CD115-FD4D-914B-AC22-353BAEEC7E31}" dt="2024-08-18T14:14:40.127" v="565" actId="2696"/>
        <pc:sldMkLst>
          <pc:docMk/>
          <pc:sldMk cId="0" sldId="284"/>
        </pc:sldMkLst>
      </pc:sldChg>
      <pc:sldChg chg="del">
        <pc:chgData name="Tom Foster" userId="6d189827656be43d" providerId="LiveId" clId="{1D1CD115-FD4D-914B-AC22-353BAEEC7E31}" dt="2024-08-18T14:14:40.091" v="560" actId="2696"/>
        <pc:sldMkLst>
          <pc:docMk/>
          <pc:sldMk cId="0" sldId="285"/>
        </pc:sldMkLst>
      </pc:sldChg>
      <pc:sldChg chg="del">
        <pc:chgData name="Tom Foster" userId="6d189827656be43d" providerId="LiveId" clId="{1D1CD115-FD4D-914B-AC22-353BAEEC7E31}" dt="2024-08-18T14:14:40.186" v="568" actId="2696"/>
        <pc:sldMkLst>
          <pc:docMk/>
          <pc:sldMk cId="0" sldId="286"/>
        </pc:sldMkLst>
      </pc:sldChg>
      <pc:sldChg chg="del">
        <pc:chgData name="Tom Foster" userId="6d189827656be43d" providerId="LiveId" clId="{1D1CD115-FD4D-914B-AC22-353BAEEC7E31}" dt="2024-08-18T14:14:40.107" v="562" actId="2696"/>
        <pc:sldMkLst>
          <pc:docMk/>
          <pc:sldMk cId="0" sldId="287"/>
        </pc:sldMkLst>
      </pc:sldChg>
      <pc:sldChg chg="del modNotes">
        <pc:chgData name="Tom Foster" userId="6d189827656be43d" providerId="LiveId" clId="{1D1CD115-FD4D-914B-AC22-353BAEEC7E31}" dt="2024-08-18T14:22:30.507" v="722" actId="2696"/>
        <pc:sldMkLst>
          <pc:docMk/>
          <pc:sldMk cId="0" sldId="288"/>
        </pc:sldMkLst>
      </pc:sldChg>
      <pc:sldChg chg="add del">
        <pc:chgData name="Tom Foster" userId="6d189827656be43d" providerId="LiveId" clId="{1D1CD115-FD4D-914B-AC22-353BAEEC7E31}" dt="2024-08-18T14:22:33.981" v="723" actId="2696"/>
        <pc:sldMkLst>
          <pc:docMk/>
          <pc:sldMk cId="0" sldId="289"/>
        </pc:sldMkLst>
      </pc:sldChg>
      <pc:sldChg chg="del">
        <pc:chgData name="Tom Foster" userId="6d189827656be43d" providerId="LiveId" clId="{1D1CD115-FD4D-914B-AC22-353BAEEC7E31}" dt="2024-08-18T14:22:21.268" v="705" actId="2696"/>
        <pc:sldMkLst>
          <pc:docMk/>
          <pc:sldMk cId="0" sldId="290"/>
        </pc:sldMkLst>
      </pc:sldChg>
      <pc:sldChg chg="del">
        <pc:chgData name="Tom Foster" userId="6d189827656be43d" providerId="LiveId" clId="{1D1CD115-FD4D-914B-AC22-353BAEEC7E31}" dt="2024-08-18T14:22:21.345" v="717" actId="2696"/>
        <pc:sldMkLst>
          <pc:docMk/>
          <pc:sldMk cId="0" sldId="291"/>
        </pc:sldMkLst>
      </pc:sldChg>
      <pc:sldChg chg="del">
        <pc:chgData name="Tom Foster" userId="6d189827656be43d" providerId="LiveId" clId="{1D1CD115-FD4D-914B-AC22-353BAEEC7E31}" dt="2024-08-18T14:22:21.274" v="706" actId="2696"/>
        <pc:sldMkLst>
          <pc:docMk/>
          <pc:sldMk cId="0" sldId="292"/>
        </pc:sldMkLst>
      </pc:sldChg>
      <pc:sldChg chg="del">
        <pc:chgData name="Tom Foster" userId="6d189827656be43d" providerId="LiveId" clId="{1D1CD115-FD4D-914B-AC22-353BAEEC7E31}" dt="2024-08-18T14:22:21.303" v="711" actId="2696"/>
        <pc:sldMkLst>
          <pc:docMk/>
          <pc:sldMk cId="0" sldId="293"/>
        </pc:sldMkLst>
      </pc:sldChg>
      <pc:sldChg chg="del">
        <pc:chgData name="Tom Foster" userId="6d189827656be43d" providerId="LiveId" clId="{1D1CD115-FD4D-914B-AC22-353BAEEC7E31}" dt="2024-08-18T14:22:21.296" v="710" actId="2696"/>
        <pc:sldMkLst>
          <pc:docMk/>
          <pc:sldMk cId="0" sldId="294"/>
        </pc:sldMkLst>
      </pc:sldChg>
      <pc:sldChg chg="del">
        <pc:chgData name="Tom Foster" userId="6d189827656be43d" providerId="LiveId" clId="{1D1CD115-FD4D-914B-AC22-353BAEEC7E31}" dt="2024-08-18T14:22:21.373" v="719" actId="2696"/>
        <pc:sldMkLst>
          <pc:docMk/>
          <pc:sldMk cId="0" sldId="295"/>
        </pc:sldMkLst>
      </pc:sldChg>
      <pc:sldChg chg="del">
        <pc:chgData name="Tom Foster" userId="6d189827656be43d" providerId="LiveId" clId="{1D1CD115-FD4D-914B-AC22-353BAEEC7E31}" dt="2024-08-18T14:22:21.315" v="713" actId="2696"/>
        <pc:sldMkLst>
          <pc:docMk/>
          <pc:sldMk cId="0" sldId="296"/>
        </pc:sldMkLst>
      </pc:sldChg>
      <pc:sldChg chg="del">
        <pc:chgData name="Tom Foster" userId="6d189827656be43d" providerId="LiveId" clId="{1D1CD115-FD4D-914B-AC22-353BAEEC7E31}" dt="2024-08-18T14:22:21.326" v="715" actId="2696"/>
        <pc:sldMkLst>
          <pc:docMk/>
          <pc:sldMk cId="0" sldId="297"/>
        </pc:sldMkLst>
      </pc:sldChg>
      <pc:sldChg chg="del">
        <pc:chgData name="Tom Foster" userId="6d189827656be43d" providerId="LiveId" clId="{1D1CD115-FD4D-914B-AC22-353BAEEC7E31}" dt="2024-08-18T14:22:21.279" v="707" actId="2696"/>
        <pc:sldMkLst>
          <pc:docMk/>
          <pc:sldMk cId="0" sldId="298"/>
        </pc:sldMkLst>
      </pc:sldChg>
      <pc:sldChg chg="del">
        <pc:chgData name="Tom Foster" userId="6d189827656be43d" providerId="LiveId" clId="{1D1CD115-FD4D-914B-AC22-353BAEEC7E31}" dt="2024-08-18T14:22:21.286" v="708" actId="2696"/>
        <pc:sldMkLst>
          <pc:docMk/>
          <pc:sldMk cId="0" sldId="299"/>
        </pc:sldMkLst>
      </pc:sldChg>
      <pc:sldChg chg="del">
        <pc:chgData name="Tom Foster" userId="6d189827656be43d" providerId="LiveId" clId="{1D1CD115-FD4D-914B-AC22-353BAEEC7E31}" dt="2024-08-18T14:22:21.309" v="712" actId="2696"/>
        <pc:sldMkLst>
          <pc:docMk/>
          <pc:sldMk cId="0" sldId="300"/>
        </pc:sldMkLst>
      </pc:sldChg>
      <pc:sldChg chg="del">
        <pc:chgData name="Tom Foster" userId="6d189827656be43d" providerId="LiveId" clId="{1D1CD115-FD4D-914B-AC22-353BAEEC7E31}" dt="2024-08-18T14:22:21.349" v="718" actId="2696"/>
        <pc:sldMkLst>
          <pc:docMk/>
          <pc:sldMk cId="0" sldId="301"/>
        </pc:sldMkLst>
      </pc:sldChg>
      <pc:sldChg chg="del">
        <pc:chgData name="Tom Foster" userId="6d189827656be43d" providerId="LiveId" clId="{1D1CD115-FD4D-914B-AC22-353BAEEC7E31}" dt="2024-08-18T14:22:21.322" v="714" actId="2696"/>
        <pc:sldMkLst>
          <pc:docMk/>
          <pc:sldMk cId="0" sldId="302"/>
        </pc:sldMkLst>
      </pc:sldChg>
      <pc:sldChg chg="del">
        <pc:chgData name="Tom Foster" userId="6d189827656be43d" providerId="LiveId" clId="{1D1CD115-FD4D-914B-AC22-353BAEEC7E31}" dt="2024-08-18T14:22:21.385" v="720" actId="2696"/>
        <pc:sldMkLst>
          <pc:docMk/>
          <pc:sldMk cId="0" sldId="303"/>
        </pc:sldMkLst>
      </pc:sldChg>
      <pc:sldChg chg="del">
        <pc:chgData name="Tom Foster" userId="6d189827656be43d" providerId="LiveId" clId="{1D1CD115-FD4D-914B-AC22-353BAEEC7E31}" dt="2024-08-18T14:22:21.330" v="716" actId="2696"/>
        <pc:sldMkLst>
          <pc:docMk/>
          <pc:sldMk cId="0" sldId="304"/>
        </pc:sldMkLst>
      </pc:sldChg>
      <pc:sldChg chg="del">
        <pc:chgData name="Tom Foster" userId="6d189827656be43d" providerId="LiveId" clId="{1D1CD115-FD4D-914B-AC22-353BAEEC7E31}" dt="2024-08-18T14:22:21.291" v="709" actId="2696"/>
        <pc:sldMkLst>
          <pc:docMk/>
          <pc:sldMk cId="0" sldId="305"/>
        </pc:sldMkLst>
      </pc:sldChg>
      <pc:sldChg chg="modSp mod">
        <pc:chgData name="Tom Foster" userId="6d189827656be43d" providerId="LiveId" clId="{1D1CD115-FD4D-914B-AC22-353BAEEC7E31}" dt="2024-08-18T13:43:24.020" v="549" actId="20577"/>
        <pc:sldMkLst>
          <pc:docMk/>
          <pc:sldMk cId="139807796" sldId="306"/>
        </pc:sldMkLst>
        <pc:spChg chg="mod">
          <ac:chgData name="Tom Foster" userId="6d189827656be43d" providerId="LiveId" clId="{1D1CD115-FD4D-914B-AC22-353BAEEC7E31}" dt="2024-08-18T13:43:24.020" v="549" actId="20577"/>
          <ac:spMkLst>
            <pc:docMk/>
            <pc:sldMk cId="139807796" sldId="306"/>
            <ac:spMk id="5" creationId="{CBC95C51-65CE-6080-64F9-B75966C1A63B}"/>
          </ac:spMkLst>
        </pc:spChg>
      </pc:sldChg>
      <pc:sldChg chg="modSp add mod">
        <pc:chgData name="Tom Foster" userId="6d189827656be43d" providerId="LiveId" clId="{1D1CD115-FD4D-914B-AC22-353BAEEC7E31}" dt="2024-08-19T02:09:11.996" v="2098" actId="20577"/>
        <pc:sldMkLst>
          <pc:docMk/>
          <pc:sldMk cId="1398589716" sldId="307"/>
        </pc:sldMkLst>
        <pc:spChg chg="mod">
          <ac:chgData name="Tom Foster" userId="6d189827656be43d" providerId="LiveId" clId="{1D1CD115-FD4D-914B-AC22-353BAEEC7E31}" dt="2024-08-19T02:09:11.996" v="2098" actId="20577"/>
          <ac:spMkLst>
            <pc:docMk/>
            <pc:sldMk cId="1398589716" sldId="307"/>
            <ac:spMk id="108" creationId="{00000000-0000-0000-0000-000000000000}"/>
          </ac:spMkLst>
        </pc:spChg>
      </pc:sldChg>
      <pc:sldChg chg="new del">
        <pc:chgData name="Tom Foster" userId="6d189827656be43d" providerId="LiveId" clId="{1D1CD115-FD4D-914B-AC22-353BAEEC7E31}" dt="2024-08-18T13:19:05.184" v="7" actId="680"/>
        <pc:sldMkLst>
          <pc:docMk/>
          <pc:sldMk cId="1860936304" sldId="307"/>
        </pc:sldMkLst>
      </pc:sldChg>
      <pc:sldChg chg="modSp add mod ord">
        <pc:chgData name="Tom Foster" userId="6d189827656be43d" providerId="LiveId" clId="{1D1CD115-FD4D-914B-AC22-353BAEEC7E31}" dt="2024-08-19T02:09:00.372" v="2095" actId="20577"/>
        <pc:sldMkLst>
          <pc:docMk/>
          <pc:sldMk cId="2908244928" sldId="308"/>
        </pc:sldMkLst>
        <pc:spChg chg="mod">
          <ac:chgData name="Tom Foster" userId="6d189827656be43d" providerId="LiveId" clId="{1D1CD115-FD4D-914B-AC22-353BAEEC7E31}" dt="2024-08-19T02:09:00.372" v="2095" actId="20577"/>
          <ac:spMkLst>
            <pc:docMk/>
            <pc:sldMk cId="2908244928" sldId="308"/>
            <ac:spMk id="108" creationId="{00000000-0000-0000-0000-000000000000}"/>
          </ac:spMkLst>
        </pc:spChg>
      </pc:sldChg>
      <pc:sldChg chg="addSp modSp add mod ord">
        <pc:chgData name="Tom Foster" userId="6d189827656be43d" providerId="LiveId" clId="{1D1CD115-FD4D-914B-AC22-353BAEEC7E31}" dt="2024-08-18T13:37:47.164" v="509" actId="20578"/>
        <pc:sldMkLst>
          <pc:docMk/>
          <pc:sldMk cId="1479175966" sldId="309"/>
        </pc:sldMkLst>
        <pc:spChg chg="mod">
          <ac:chgData name="Tom Foster" userId="6d189827656be43d" providerId="LiveId" clId="{1D1CD115-FD4D-914B-AC22-353BAEEC7E31}" dt="2024-08-18T13:37:18.253" v="466" actId="1076"/>
          <ac:spMkLst>
            <pc:docMk/>
            <pc:sldMk cId="1479175966" sldId="309"/>
            <ac:spMk id="102" creationId="{00000000-0000-0000-0000-000000000000}"/>
          </ac:spMkLst>
        </pc:spChg>
        <pc:spChg chg="mod">
          <ac:chgData name="Tom Foster" userId="6d189827656be43d" providerId="LiveId" clId="{1D1CD115-FD4D-914B-AC22-353BAEEC7E31}" dt="2024-08-18T13:37:34.550" v="508" actId="1036"/>
          <ac:spMkLst>
            <pc:docMk/>
            <pc:sldMk cId="1479175966" sldId="309"/>
            <ac:spMk id="108" creationId="{00000000-0000-0000-0000-000000000000}"/>
          </ac:spMkLst>
        </pc:spChg>
        <pc:graphicFrameChg chg="add mod modGraphic">
          <ac:chgData name="Tom Foster" userId="6d189827656be43d" providerId="LiveId" clId="{1D1CD115-FD4D-914B-AC22-353BAEEC7E31}" dt="2024-08-18T13:37:34.550" v="508" actId="1036"/>
          <ac:graphicFrameMkLst>
            <pc:docMk/>
            <pc:sldMk cId="1479175966" sldId="309"/>
            <ac:graphicFrameMk id="2" creationId="{402D01C2-5F1B-C63C-83E1-3D34B4CD5869}"/>
          </ac:graphicFrameMkLst>
        </pc:graphicFrameChg>
      </pc:sldChg>
      <pc:sldChg chg="modSp add mod">
        <pc:chgData name="Tom Foster" userId="6d189827656be43d" providerId="LiveId" clId="{1D1CD115-FD4D-914B-AC22-353BAEEC7E31}" dt="2024-08-19T02:09:57.751" v="2138" actId="20577"/>
        <pc:sldMkLst>
          <pc:docMk/>
          <pc:sldMk cId="945392396" sldId="310"/>
        </pc:sldMkLst>
        <pc:spChg chg="mod">
          <ac:chgData name="Tom Foster" userId="6d189827656be43d" providerId="LiveId" clId="{1D1CD115-FD4D-914B-AC22-353BAEEC7E31}" dt="2024-08-19T02:09:57.751" v="2138" actId="20577"/>
          <ac:spMkLst>
            <pc:docMk/>
            <pc:sldMk cId="945392396" sldId="310"/>
            <ac:spMk id="108" creationId="{00000000-0000-0000-0000-000000000000}"/>
          </ac:spMkLst>
        </pc:spChg>
      </pc:sldChg>
      <pc:sldChg chg="add del">
        <pc:chgData name="Tom Foster" userId="6d189827656be43d" providerId="LiveId" clId="{1D1CD115-FD4D-914B-AC22-353BAEEC7E31}" dt="2024-08-18T14:12:30.176" v="556" actId="2696"/>
        <pc:sldMkLst>
          <pc:docMk/>
          <pc:sldMk cId="0" sldId="311"/>
        </pc:sldMkLst>
      </pc:sldChg>
      <pc:sldChg chg="add">
        <pc:chgData name="Tom Foster" userId="6d189827656be43d" providerId="LiveId" clId="{1D1CD115-FD4D-914B-AC22-353BAEEC7E31}" dt="2024-08-18T14:12:05.813" v="555"/>
        <pc:sldMkLst>
          <pc:docMk/>
          <pc:sldMk cId="1327456754" sldId="312"/>
        </pc:sldMkLst>
      </pc:sldChg>
      <pc:sldChg chg="add">
        <pc:chgData name="Tom Foster" userId="6d189827656be43d" providerId="LiveId" clId="{1D1CD115-FD4D-914B-AC22-353BAEEC7E31}" dt="2024-08-18T14:12:05.813" v="555"/>
        <pc:sldMkLst>
          <pc:docMk/>
          <pc:sldMk cId="2325356978" sldId="314"/>
        </pc:sldMkLst>
      </pc:sldChg>
      <pc:sldChg chg="add">
        <pc:chgData name="Tom Foster" userId="6d189827656be43d" providerId="LiveId" clId="{1D1CD115-FD4D-914B-AC22-353BAEEC7E31}" dt="2024-08-18T14:12:05.813" v="555"/>
        <pc:sldMkLst>
          <pc:docMk/>
          <pc:sldMk cId="1457762404" sldId="315"/>
        </pc:sldMkLst>
      </pc:sldChg>
      <pc:sldChg chg="add">
        <pc:chgData name="Tom Foster" userId="6d189827656be43d" providerId="LiveId" clId="{1D1CD115-FD4D-914B-AC22-353BAEEC7E31}" dt="2024-08-18T14:12:05.813" v="555"/>
        <pc:sldMkLst>
          <pc:docMk/>
          <pc:sldMk cId="2413375197" sldId="316"/>
        </pc:sldMkLst>
      </pc:sldChg>
      <pc:sldChg chg="add">
        <pc:chgData name="Tom Foster" userId="6d189827656be43d" providerId="LiveId" clId="{1D1CD115-FD4D-914B-AC22-353BAEEC7E31}" dt="2024-08-18T14:12:05.813" v="555"/>
        <pc:sldMkLst>
          <pc:docMk/>
          <pc:sldMk cId="3423127645" sldId="317"/>
        </pc:sldMkLst>
      </pc:sldChg>
      <pc:sldChg chg="modSp add mod">
        <pc:chgData name="Tom Foster" userId="6d189827656be43d" providerId="LiveId" clId="{1D1CD115-FD4D-914B-AC22-353BAEEC7E31}" dt="2024-08-18T14:25:22.690" v="732" actId="20577"/>
        <pc:sldMkLst>
          <pc:docMk/>
          <pc:sldMk cId="2710346891" sldId="318"/>
        </pc:sldMkLst>
        <pc:spChg chg="mod">
          <ac:chgData name="Tom Foster" userId="6d189827656be43d" providerId="LiveId" clId="{1D1CD115-FD4D-914B-AC22-353BAEEC7E31}" dt="2024-08-18T14:25:22.690" v="732" actId="20577"/>
          <ac:spMkLst>
            <pc:docMk/>
            <pc:sldMk cId="2710346891" sldId="318"/>
            <ac:spMk id="242" creationId="{00000000-0000-0000-0000-000000000000}"/>
          </ac:spMkLst>
        </pc:spChg>
      </pc:sldChg>
      <pc:sldChg chg="add">
        <pc:chgData name="Tom Foster" userId="6d189827656be43d" providerId="LiveId" clId="{1D1CD115-FD4D-914B-AC22-353BAEEC7E31}" dt="2024-08-18T14:12:05.813" v="555"/>
        <pc:sldMkLst>
          <pc:docMk/>
          <pc:sldMk cId="2465660451" sldId="319"/>
        </pc:sldMkLst>
      </pc:sldChg>
      <pc:sldChg chg="modSp add mod ord">
        <pc:chgData name="Tom Foster" userId="6d189827656be43d" providerId="LiveId" clId="{1D1CD115-FD4D-914B-AC22-353BAEEC7E31}" dt="2024-08-18T14:53:56.526" v="1559" actId="14100"/>
        <pc:sldMkLst>
          <pc:docMk/>
          <pc:sldMk cId="0" sldId="320"/>
        </pc:sldMkLst>
        <pc:spChg chg="mod">
          <ac:chgData name="Tom Foster" userId="6d189827656be43d" providerId="LiveId" clId="{1D1CD115-FD4D-914B-AC22-353BAEEC7E31}" dt="2024-08-18T14:53:56.526" v="1559" actId="14100"/>
          <ac:spMkLst>
            <pc:docMk/>
            <pc:sldMk cId="0" sldId="320"/>
            <ac:spMk id="293" creationId="{00000000-0000-0000-0000-000000000000}"/>
          </ac:spMkLst>
        </pc:spChg>
      </pc:sldChg>
      <pc:sldChg chg="modSp add mod">
        <pc:chgData name="Tom Foster" userId="6d189827656be43d" providerId="LiveId" clId="{1D1CD115-FD4D-914B-AC22-353BAEEC7E31}" dt="2024-08-18T14:20:42.188" v="662" actId="20577"/>
        <pc:sldMkLst>
          <pc:docMk/>
          <pc:sldMk cId="0" sldId="321"/>
        </pc:sldMkLst>
        <pc:spChg chg="mod">
          <ac:chgData name="Tom Foster" userId="6d189827656be43d" providerId="LiveId" clId="{1D1CD115-FD4D-914B-AC22-353BAEEC7E31}" dt="2024-08-18T14:20:42.188" v="662" actId="20577"/>
          <ac:spMkLst>
            <pc:docMk/>
            <pc:sldMk cId="0" sldId="321"/>
            <ac:spMk id="339" creationId="{00000000-0000-0000-0000-000000000000}"/>
          </ac:spMkLst>
        </pc:spChg>
      </pc:sldChg>
      <pc:sldChg chg="add modNotes">
        <pc:chgData name="Tom Foster" userId="6d189827656be43d" providerId="LiveId" clId="{1D1CD115-FD4D-914B-AC22-353BAEEC7E31}" dt="2024-08-18T14:28:48.586" v="739"/>
        <pc:sldMkLst>
          <pc:docMk/>
          <pc:sldMk cId="0" sldId="322"/>
        </pc:sldMkLst>
      </pc:sldChg>
      <pc:sldChg chg="addSp modSp add mod modAnim modNotes">
        <pc:chgData name="Tom Foster" userId="6d189827656be43d" providerId="LiveId" clId="{1D1CD115-FD4D-914B-AC22-353BAEEC7E31}" dt="2024-08-18T15:23:07.748" v="2047" actId="20577"/>
        <pc:sldMkLst>
          <pc:docMk/>
          <pc:sldMk cId="0" sldId="323"/>
        </pc:sldMkLst>
        <pc:spChg chg="add mod">
          <ac:chgData name="Tom Foster" userId="6d189827656be43d" providerId="LiveId" clId="{1D1CD115-FD4D-914B-AC22-353BAEEC7E31}" dt="2024-08-18T15:23:07.748" v="2047" actId="20577"/>
          <ac:spMkLst>
            <pc:docMk/>
            <pc:sldMk cId="0" sldId="323"/>
            <ac:spMk id="2" creationId="{5C975373-8BC0-93A0-B45F-FFB1633C6ECF}"/>
          </ac:spMkLst>
        </pc:spChg>
        <pc:spChg chg="mod">
          <ac:chgData name="Tom Foster" userId="6d189827656be43d" providerId="LiveId" clId="{1D1CD115-FD4D-914B-AC22-353BAEEC7E31}" dt="2024-08-18T14:58:40.779" v="1561" actId="1076"/>
          <ac:spMkLst>
            <pc:docMk/>
            <pc:sldMk cId="0" sldId="323"/>
            <ac:spMk id="370" creationId="{00000000-0000-0000-0000-000000000000}"/>
          </ac:spMkLst>
        </pc:spChg>
        <pc:spChg chg="mod">
          <ac:chgData name="Tom Foster" userId="6d189827656be43d" providerId="LiveId" clId="{1D1CD115-FD4D-914B-AC22-353BAEEC7E31}" dt="2024-08-18T15:06:52.143" v="1919" actId="20577"/>
          <ac:spMkLst>
            <pc:docMk/>
            <pc:sldMk cId="0" sldId="323"/>
            <ac:spMk id="378" creationId="{00000000-0000-0000-0000-000000000000}"/>
          </ac:spMkLst>
        </pc:spChg>
      </pc:sldChg>
      <pc:sldChg chg="add modNotes">
        <pc:chgData name="Tom Foster" userId="6d189827656be43d" providerId="LiveId" clId="{1D1CD115-FD4D-914B-AC22-353BAEEC7E31}" dt="2024-08-18T14:28:48.586" v="739"/>
        <pc:sldMkLst>
          <pc:docMk/>
          <pc:sldMk cId="0" sldId="324"/>
        </pc:sldMkLst>
      </pc:sldChg>
      <pc:sldChg chg="modSp add mod">
        <pc:chgData name="Tom Foster" userId="6d189827656be43d" providerId="LiveId" clId="{1D1CD115-FD4D-914B-AC22-353BAEEC7E31}" dt="2024-08-18T14:20:34.024" v="660" actId="20577"/>
        <pc:sldMkLst>
          <pc:docMk/>
          <pc:sldMk cId="2357342409" sldId="325"/>
        </pc:sldMkLst>
        <pc:spChg chg="mod">
          <ac:chgData name="Tom Foster" userId="6d189827656be43d" providerId="LiveId" clId="{1D1CD115-FD4D-914B-AC22-353BAEEC7E31}" dt="2024-08-18T14:20:34.024" v="660" actId="20577"/>
          <ac:spMkLst>
            <pc:docMk/>
            <pc:sldMk cId="2357342409" sldId="325"/>
            <ac:spMk id="339" creationId="{00000000-0000-0000-0000-000000000000}"/>
          </ac:spMkLst>
        </pc:spChg>
      </pc:sldChg>
      <pc:sldChg chg="modSp add del mod">
        <pc:chgData name="Tom Foster" userId="6d189827656be43d" providerId="LiveId" clId="{1D1CD115-FD4D-914B-AC22-353BAEEC7E31}" dt="2024-08-18T14:17:11.400" v="586" actId="2696"/>
        <pc:sldMkLst>
          <pc:docMk/>
          <pc:sldMk cId="2621262264" sldId="325"/>
        </pc:sldMkLst>
        <pc:spChg chg="mod">
          <ac:chgData name="Tom Foster" userId="6d189827656be43d" providerId="LiveId" clId="{1D1CD115-FD4D-914B-AC22-353BAEEC7E31}" dt="2024-08-18T14:17:01.491" v="585" actId="5793"/>
          <ac:spMkLst>
            <pc:docMk/>
            <pc:sldMk cId="2621262264" sldId="325"/>
            <ac:spMk id="212" creationId="{00000000-0000-0000-0000-000000000000}"/>
          </ac:spMkLst>
        </pc:spChg>
      </pc:sldChg>
      <pc:sldChg chg="modSp add mod ord">
        <pc:chgData name="Tom Foster" userId="6d189827656be43d" providerId="LiveId" clId="{1D1CD115-FD4D-914B-AC22-353BAEEC7E31}" dt="2024-08-18T15:23:59.258" v="2069" actId="20577"/>
        <pc:sldMkLst>
          <pc:docMk/>
          <pc:sldMk cId="1434465995" sldId="326"/>
        </pc:sldMkLst>
        <pc:spChg chg="mod">
          <ac:chgData name="Tom Foster" userId="6d189827656be43d" providerId="LiveId" clId="{1D1CD115-FD4D-914B-AC22-353BAEEC7E31}" dt="2024-08-18T15:23:59.258" v="2069" actId="20577"/>
          <ac:spMkLst>
            <pc:docMk/>
            <pc:sldMk cId="1434465995" sldId="326"/>
            <ac:spMk id="108" creationId="{00000000-0000-0000-0000-000000000000}"/>
          </ac:spMkLst>
        </pc:spChg>
      </pc:sldChg>
      <pc:sldChg chg="delSp add del mod delAnim">
        <pc:chgData name="Tom Foster" userId="6d189827656be43d" providerId="LiveId" clId="{1D1CD115-FD4D-914B-AC22-353BAEEC7E31}" dt="2024-08-18T14:28:46.351" v="737" actId="2696"/>
        <pc:sldMkLst>
          <pc:docMk/>
          <pc:sldMk cId="0" sldId="355"/>
        </pc:sldMkLst>
        <pc:spChg chg="del">
          <ac:chgData name="Tom Foster" userId="6d189827656be43d" providerId="LiveId" clId="{1D1CD115-FD4D-914B-AC22-353BAEEC7E31}" dt="2024-08-18T14:28:22.244" v="736" actId="478"/>
          <ac:spMkLst>
            <pc:docMk/>
            <pc:sldMk cId="0" sldId="355"/>
            <ac:spMk id="2973" creationId="{00000000-0000-0000-0000-000000000000}"/>
          </ac:spMkLst>
        </pc:spChg>
        <pc:spChg chg="del">
          <ac:chgData name="Tom Foster" userId="6d189827656be43d" providerId="LiveId" clId="{1D1CD115-FD4D-914B-AC22-353BAEEC7E31}" dt="2024-08-18T14:28:22.244" v="736" actId="478"/>
          <ac:spMkLst>
            <pc:docMk/>
            <pc:sldMk cId="0" sldId="355"/>
            <ac:spMk id="2974" creationId="{00000000-0000-0000-0000-000000000000}"/>
          </ac:spMkLst>
        </pc:spChg>
        <pc:spChg chg="del">
          <ac:chgData name="Tom Foster" userId="6d189827656be43d" providerId="LiveId" clId="{1D1CD115-FD4D-914B-AC22-353BAEEC7E31}" dt="2024-08-18T14:28:22.244" v="736" actId="478"/>
          <ac:spMkLst>
            <pc:docMk/>
            <pc:sldMk cId="0" sldId="355"/>
            <ac:spMk id="2975" creationId="{00000000-0000-0000-0000-000000000000}"/>
          </ac:spMkLst>
        </pc:spChg>
        <pc:spChg chg="del">
          <ac:chgData name="Tom Foster" userId="6d189827656be43d" providerId="LiveId" clId="{1D1CD115-FD4D-914B-AC22-353BAEEC7E31}" dt="2024-08-18T14:28:22.244" v="736" actId="478"/>
          <ac:spMkLst>
            <pc:docMk/>
            <pc:sldMk cId="0" sldId="355"/>
            <ac:spMk id="2980" creationId="{00000000-0000-0000-0000-000000000000}"/>
          </ac:spMkLst>
        </pc:spChg>
        <pc:picChg chg="del">
          <ac:chgData name="Tom Foster" userId="6d189827656be43d" providerId="LiveId" clId="{1D1CD115-FD4D-914B-AC22-353BAEEC7E31}" dt="2024-08-18T14:28:22.244" v="736" actId="478"/>
          <ac:picMkLst>
            <pc:docMk/>
            <pc:sldMk cId="0" sldId="355"/>
            <ac:picMk id="2976" creationId="{00000000-0000-0000-0000-000000000000}"/>
          </ac:picMkLst>
        </pc:picChg>
      </pc:sldChg>
      <pc:sldChg chg="add del">
        <pc:chgData name="Tom Foster" userId="6d189827656be43d" providerId="LiveId" clId="{1D1CD115-FD4D-914B-AC22-353BAEEC7E31}" dt="2024-08-18T14:28:48.579" v="738" actId="2696"/>
        <pc:sldMkLst>
          <pc:docMk/>
          <pc:sldMk cId="0" sldId="356"/>
        </pc:sldMkLst>
      </pc:sldChg>
      <pc:sldChg chg="addSp delSp modSp add mod">
        <pc:chgData name="Tom Foster" userId="6d189827656be43d" providerId="LiveId" clId="{1D1CD115-FD4D-914B-AC22-353BAEEC7E31}" dt="2024-08-18T14:41:05.799" v="1087" actId="20577"/>
        <pc:sldMkLst>
          <pc:docMk/>
          <pc:sldMk cId="1118221543" sldId="357"/>
        </pc:sldMkLst>
        <pc:spChg chg="del">
          <ac:chgData name="Tom Foster" userId="6d189827656be43d" providerId="LiveId" clId="{1D1CD115-FD4D-914B-AC22-353BAEEC7E31}" dt="2024-08-18T14:29:15.292" v="741" actId="478"/>
          <ac:spMkLst>
            <pc:docMk/>
            <pc:sldMk cId="1118221543" sldId="357"/>
            <ac:spMk id="3" creationId="{675EC8B3-74E7-26A7-A2F9-EF25E41E6E51}"/>
          </ac:spMkLst>
        </pc:spChg>
        <pc:spChg chg="del">
          <ac:chgData name="Tom Foster" userId="6d189827656be43d" providerId="LiveId" clId="{1D1CD115-FD4D-914B-AC22-353BAEEC7E31}" dt="2024-08-18T14:29:15.292" v="741" actId="478"/>
          <ac:spMkLst>
            <pc:docMk/>
            <pc:sldMk cId="1118221543" sldId="357"/>
            <ac:spMk id="4" creationId="{F503979D-81E1-34BF-62BC-3C0145CB2EFC}"/>
          </ac:spMkLst>
        </pc:spChg>
        <pc:spChg chg="add del mod">
          <ac:chgData name="Tom Foster" userId="6d189827656be43d" providerId="LiveId" clId="{1D1CD115-FD4D-914B-AC22-353BAEEC7E31}" dt="2024-08-18T14:40:41.699" v="1061" actId="478"/>
          <ac:spMkLst>
            <pc:docMk/>
            <pc:sldMk cId="1118221543" sldId="357"/>
            <ac:spMk id="5" creationId="{4BAF8D7A-050B-89CB-C740-2AD3F6AEBD62}"/>
          </ac:spMkLst>
        </pc:spChg>
        <pc:spChg chg="add del mod">
          <ac:chgData name="Tom Foster" userId="6d189827656be43d" providerId="LiveId" clId="{1D1CD115-FD4D-914B-AC22-353BAEEC7E31}" dt="2024-08-18T14:40:41.699" v="1061" actId="478"/>
          <ac:spMkLst>
            <pc:docMk/>
            <pc:sldMk cId="1118221543" sldId="357"/>
            <ac:spMk id="6" creationId="{F3419842-34D5-CD6D-4DA7-4734DBBC9616}"/>
          </ac:spMkLst>
        </pc:spChg>
        <pc:spChg chg="add del mod">
          <ac:chgData name="Tom Foster" userId="6d189827656be43d" providerId="LiveId" clId="{1D1CD115-FD4D-914B-AC22-353BAEEC7E31}" dt="2024-08-18T14:40:41.699" v="1061" actId="478"/>
          <ac:spMkLst>
            <pc:docMk/>
            <pc:sldMk cId="1118221543" sldId="357"/>
            <ac:spMk id="7" creationId="{EED2F9DF-9EEE-19AF-F4D2-DA08F114FD9B}"/>
          </ac:spMkLst>
        </pc:spChg>
        <pc:spChg chg="add mod">
          <ac:chgData name="Tom Foster" userId="6d189827656be43d" providerId="LiveId" clId="{1D1CD115-FD4D-914B-AC22-353BAEEC7E31}" dt="2024-08-18T14:39:49.034" v="1059" actId="1036"/>
          <ac:spMkLst>
            <pc:docMk/>
            <pc:sldMk cId="1118221543" sldId="357"/>
            <ac:spMk id="12" creationId="{B717884F-97E4-EA6D-54F7-9908559EAD43}"/>
          </ac:spMkLst>
        </pc:spChg>
        <pc:spChg chg="add mod">
          <ac:chgData name="Tom Foster" userId="6d189827656be43d" providerId="LiveId" clId="{1D1CD115-FD4D-914B-AC22-353BAEEC7E31}" dt="2024-08-18T14:41:01.774" v="1079" actId="20577"/>
          <ac:spMkLst>
            <pc:docMk/>
            <pc:sldMk cId="1118221543" sldId="357"/>
            <ac:spMk id="14" creationId="{7372E45B-A9A0-F01C-BAED-4F0B5E3AF6B8}"/>
          </ac:spMkLst>
        </pc:spChg>
        <pc:spChg chg="add mod">
          <ac:chgData name="Tom Foster" userId="6d189827656be43d" providerId="LiveId" clId="{1D1CD115-FD4D-914B-AC22-353BAEEC7E31}" dt="2024-08-18T14:40:57.396" v="1072" actId="20577"/>
          <ac:spMkLst>
            <pc:docMk/>
            <pc:sldMk cId="1118221543" sldId="357"/>
            <ac:spMk id="15" creationId="{AE8C9EE9-5DFB-8281-52FF-D6CB5BA348BC}"/>
          </ac:spMkLst>
        </pc:spChg>
        <pc:spChg chg="add mod">
          <ac:chgData name="Tom Foster" userId="6d189827656be43d" providerId="LiveId" clId="{1D1CD115-FD4D-914B-AC22-353BAEEC7E31}" dt="2024-08-18T14:41:05.799" v="1087" actId="20577"/>
          <ac:spMkLst>
            <pc:docMk/>
            <pc:sldMk cId="1118221543" sldId="357"/>
            <ac:spMk id="16" creationId="{C7361754-5D15-FD87-6B1D-E2AB4E60C2EB}"/>
          </ac:spMkLst>
        </pc:spChg>
        <pc:spChg chg="del">
          <ac:chgData name="Tom Foster" userId="6d189827656be43d" providerId="LiveId" clId="{1D1CD115-FD4D-914B-AC22-353BAEEC7E31}" dt="2024-08-18T14:29:15.292" v="741" actId="478"/>
          <ac:spMkLst>
            <pc:docMk/>
            <pc:sldMk cId="1118221543" sldId="357"/>
            <ac:spMk id="259" creationId="{00000000-0000-0000-0000-000000000000}"/>
          </ac:spMkLst>
        </pc:spChg>
        <pc:spChg chg="del">
          <ac:chgData name="Tom Foster" userId="6d189827656be43d" providerId="LiveId" clId="{1D1CD115-FD4D-914B-AC22-353BAEEC7E31}" dt="2024-08-18T14:29:17.416" v="742" actId="478"/>
          <ac:spMkLst>
            <pc:docMk/>
            <pc:sldMk cId="1118221543" sldId="357"/>
            <ac:spMk id="260" creationId="{00000000-0000-0000-0000-000000000000}"/>
          </ac:spMkLst>
        </pc:spChg>
        <pc:spChg chg="del">
          <ac:chgData name="Tom Foster" userId="6d189827656be43d" providerId="LiveId" clId="{1D1CD115-FD4D-914B-AC22-353BAEEC7E31}" dt="2024-08-18T14:29:15.292" v="741" actId="478"/>
          <ac:spMkLst>
            <pc:docMk/>
            <pc:sldMk cId="1118221543" sldId="357"/>
            <ac:spMk id="261" creationId="{00000000-0000-0000-0000-000000000000}"/>
          </ac:spMkLst>
        </pc:spChg>
        <pc:spChg chg="del">
          <ac:chgData name="Tom Foster" userId="6d189827656be43d" providerId="LiveId" clId="{1D1CD115-FD4D-914B-AC22-353BAEEC7E31}" dt="2024-08-18T14:29:15.292" v="741" actId="478"/>
          <ac:spMkLst>
            <pc:docMk/>
            <pc:sldMk cId="1118221543" sldId="357"/>
            <ac:spMk id="262" creationId="{00000000-0000-0000-0000-000000000000}"/>
          </ac:spMkLst>
        </pc:spChg>
        <pc:picChg chg="del">
          <ac:chgData name="Tom Foster" userId="6d189827656be43d" providerId="LiveId" clId="{1D1CD115-FD4D-914B-AC22-353BAEEC7E31}" dt="2024-08-18T14:29:15.292" v="741" actId="478"/>
          <ac:picMkLst>
            <pc:docMk/>
            <pc:sldMk cId="1118221543" sldId="357"/>
            <ac:picMk id="2" creationId="{7920198D-DBE7-DB60-C196-E995AB91D50E}"/>
          </ac:picMkLst>
        </pc:picChg>
        <pc:picChg chg="add del mod">
          <ac:chgData name="Tom Foster" userId="6d189827656be43d" providerId="LiveId" clId="{1D1CD115-FD4D-914B-AC22-353BAEEC7E31}" dt="2024-08-18T14:40:45.537" v="1064" actId="478"/>
          <ac:picMkLst>
            <pc:docMk/>
            <pc:sldMk cId="1118221543" sldId="357"/>
            <ac:picMk id="8" creationId="{A09B2B41-ABF9-DCD1-7650-8BCD61431B0C}"/>
          </ac:picMkLst>
        </pc:picChg>
        <pc:picChg chg="add del mod">
          <ac:chgData name="Tom Foster" userId="6d189827656be43d" providerId="LiveId" clId="{1D1CD115-FD4D-914B-AC22-353BAEEC7E31}" dt="2024-08-18T14:40:43.498" v="1062" actId="478"/>
          <ac:picMkLst>
            <pc:docMk/>
            <pc:sldMk cId="1118221543" sldId="357"/>
            <ac:picMk id="9" creationId="{986630F2-99D4-C7D1-994C-636A82724885}"/>
          </ac:picMkLst>
        </pc:picChg>
        <pc:picChg chg="add del mod">
          <ac:chgData name="Tom Foster" userId="6d189827656be43d" providerId="LiveId" clId="{1D1CD115-FD4D-914B-AC22-353BAEEC7E31}" dt="2024-08-18T14:40:44.513" v="1063" actId="478"/>
          <ac:picMkLst>
            <pc:docMk/>
            <pc:sldMk cId="1118221543" sldId="357"/>
            <ac:picMk id="10" creationId="{7AE4B594-618C-EAF7-5AB3-EAEE654F9E47}"/>
          </ac:picMkLst>
        </pc:picChg>
        <pc:picChg chg="add del mod">
          <ac:chgData name="Tom Foster" userId="6d189827656be43d" providerId="LiveId" clId="{1D1CD115-FD4D-914B-AC22-353BAEEC7E31}" dt="2024-08-18T14:39:27.915" v="1019" actId="478"/>
          <ac:picMkLst>
            <pc:docMk/>
            <pc:sldMk cId="1118221543" sldId="357"/>
            <ac:picMk id="11" creationId="{923A523E-0537-8FED-5775-AC6763C5BCDE}"/>
          </ac:picMkLst>
        </pc:picChg>
        <pc:picChg chg="add mod">
          <ac:chgData name="Tom Foster" userId="6d189827656be43d" providerId="LiveId" clId="{1D1CD115-FD4D-914B-AC22-353BAEEC7E31}" dt="2024-08-18T14:39:57.809" v="1060" actId="167"/>
          <ac:picMkLst>
            <pc:docMk/>
            <pc:sldMk cId="1118221543" sldId="357"/>
            <ac:picMk id="13" creationId="{BA752A86-5118-8BC5-06CB-65DE094E77B7}"/>
          </ac:picMkLst>
        </pc:picChg>
        <pc:picChg chg="add mod">
          <ac:chgData name="Tom Foster" userId="6d189827656be43d" providerId="LiveId" clId="{1D1CD115-FD4D-914B-AC22-353BAEEC7E31}" dt="2024-08-18T14:40:51.223" v="1066" actId="1076"/>
          <ac:picMkLst>
            <pc:docMk/>
            <pc:sldMk cId="1118221543" sldId="357"/>
            <ac:picMk id="17" creationId="{919287EB-91DA-4167-5E02-B6C5EEAD39D3}"/>
          </ac:picMkLst>
        </pc:picChg>
        <pc:picChg chg="add mod">
          <ac:chgData name="Tom Foster" userId="6d189827656be43d" providerId="LiveId" clId="{1D1CD115-FD4D-914B-AC22-353BAEEC7E31}" dt="2024-08-18T14:40:51.223" v="1066" actId="1076"/>
          <ac:picMkLst>
            <pc:docMk/>
            <pc:sldMk cId="1118221543" sldId="357"/>
            <ac:picMk id="18" creationId="{E6240751-5CAE-9370-14E7-E90D9F6998EA}"/>
          </ac:picMkLst>
        </pc:picChg>
        <pc:picChg chg="add mod">
          <ac:chgData name="Tom Foster" userId="6d189827656be43d" providerId="LiveId" clId="{1D1CD115-FD4D-914B-AC22-353BAEEC7E31}" dt="2024-08-18T14:40:51.223" v="1066" actId="1076"/>
          <ac:picMkLst>
            <pc:docMk/>
            <pc:sldMk cId="1118221543" sldId="357"/>
            <ac:picMk id="19" creationId="{06D01795-3E24-27CE-655A-F25F5419FA78}"/>
          </ac:picMkLst>
        </pc:picChg>
        <pc:picChg chg="del">
          <ac:chgData name="Tom Foster" userId="6d189827656be43d" providerId="LiveId" clId="{1D1CD115-FD4D-914B-AC22-353BAEEC7E31}" dt="2024-08-18T14:29:15.292" v="741" actId="478"/>
          <ac:picMkLst>
            <pc:docMk/>
            <pc:sldMk cId="1118221543" sldId="357"/>
            <ac:picMk id="263" creationId="{00000000-0000-0000-0000-000000000000}"/>
          </ac:picMkLst>
        </pc:picChg>
        <pc:picChg chg="del">
          <ac:chgData name="Tom Foster" userId="6d189827656be43d" providerId="LiveId" clId="{1D1CD115-FD4D-914B-AC22-353BAEEC7E31}" dt="2024-08-18T14:29:15.292" v="741" actId="478"/>
          <ac:picMkLst>
            <pc:docMk/>
            <pc:sldMk cId="1118221543" sldId="357"/>
            <ac:picMk id="264" creationId="{00000000-0000-0000-0000-000000000000}"/>
          </ac:picMkLst>
        </pc:picChg>
        <pc:picChg chg="del">
          <ac:chgData name="Tom Foster" userId="6d189827656be43d" providerId="LiveId" clId="{1D1CD115-FD4D-914B-AC22-353BAEEC7E31}" dt="2024-08-18T14:29:15.292" v="741" actId="478"/>
          <ac:picMkLst>
            <pc:docMk/>
            <pc:sldMk cId="1118221543" sldId="357"/>
            <ac:picMk id="265" creationId="{00000000-0000-0000-0000-000000000000}"/>
          </ac:picMkLst>
        </pc:picChg>
      </pc:sldChg>
      <pc:sldChg chg="addSp delSp modSp add mod modAnim">
        <pc:chgData name="Tom Foster" userId="6d189827656be43d" providerId="LiveId" clId="{1D1CD115-FD4D-914B-AC22-353BAEEC7E31}" dt="2024-08-18T14:35:42.389" v="859" actId="20577"/>
        <pc:sldMkLst>
          <pc:docMk/>
          <pc:sldMk cId="3381325835" sldId="358"/>
        </pc:sldMkLst>
        <pc:spChg chg="add mod">
          <ac:chgData name="Tom Foster" userId="6d189827656be43d" providerId="LiveId" clId="{1D1CD115-FD4D-914B-AC22-353BAEEC7E31}" dt="2024-08-18T14:32:20.738" v="743"/>
          <ac:spMkLst>
            <pc:docMk/>
            <pc:sldMk cId="3381325835" sldId="358"/>
            <ac:spMk id="2" creationId="{D1B8DCEC-E9B7-8B2E-58EF-6E7751673BCA}"/>
          </ac:spMkLst>
        </pc:spChg>
        <pc:spChg chg="add mod">
          <ac:chgData name="Tom Foster" userId="6d189827656be43d" providerId="LiveId" clId="{1D1CD115-FD4D-914B-AC22-353BAEEC7E31}" dt="2024-08-18T14:32:20.738" v="743"/>
          <ac:spMkLst>
            <pc:docMk/>
            <pc:sldMk cId="3381325835" sldId="358"/>
            <ac:spMk id="3" creationId="{371EA3A8-8E34-7A63-927A-C6CCDC58AD67}"/>
          </ac:spMkLst>
        </pc:spChg>
        <pc:spChg chg="add mod">
          <ac:chgData name="Tom Foster" userId="6d189827656be43d" providerId="LiveId" clId="{1D1CD115-FD4D-914B-AC22-353BAEEC7E31}" dt="2024-08-18T14:32:20.738" v="743"/>
          <ac:spMkLst>
            <pc:docMk/>
            <pc:sldMk cId="3381325835" sldId="358"/>
            <ac:spMk id="4" creationId="{D66F349B-EA13-5CFD-7DCA-7B241A9161A1}"/>
          </ac:spMkLst>
        </pc:spChg>
        <pc:spChg chg="add mod">
          <ac:chgData name="Tom Foster" userId="6d189827656be43d" providerId="LiveId" clId="{1D1CD115-FD4D-914B-AC22-353BAEEC7E31}" dt="2024-08-18T14:32:20.738" v="743"/>
          <ac:spMkLst>
            <pc:docMk/>
            <pc:sldMk cId="3381325835" sldId="358"/>
            <ac:spMk id="5" creationId="{49594FAB-2D71-88C9-86ED-E870D29AF9CA}"/>
          </ac:spMkLst>
        </pc:spChg>
        <pc:spChg chg="add mod">
          <ac:chgData name="Tom Foster" userId="6d189827656be43d" providerId="LiveId" clId="{1D1CD115-FD4D-914B-AC22-353BAEEC7E31}" dt="2024-08-18T14:32:20.738" v="743"/>
          <ac:spMkLst>
            <pc:docMk/>
            <pc:sldMk cId="3381325835" sldId="358"/>
            <ac:spMk id="6" creationId="{09C18BB7-52D1-58BD-E1D9-6CED52A15541}"/>
          </ac:spMkLst>
        </pc:spChg>
        <pc:spChg chg="add mod">
          <ac:chgData name="Tom Foster" userId="6d189827656be43d" providerId="LiveId" clId="{1D1CD115-FD4D-914B-AC22-353BAEEC7E31}" dt="2024-08-18T14:34:30.152" v="839" actId="20577"/>
          <ac:spMkLst>
            <pc:docMk/>
            <pc:sldMk cId="3381325835" sldId="358"/>
            <ac:spMk id="7" creationId="{A7AF3FA5-D54F-9406-1591-06D9B6EC9FE2}"/>
          </ac:spMkLst>
        </pc:spChg>
        <pc:spChg chg="add mod">
          <ac:chgData name="Tom Foster" userId="6d189827656be43d" providerId="LiveId" clId="{1D1CD115-FD4D-914B-AC22-353BAEEC7E31}" dt="2024-08-18T14:35:32.843" v="846" actId="20577"/>
          <ac:spMkLst>
            <pc:docMk/>
            <pc:sldMk cId="3381325835" sldId="358"/>
            <ac:spMk id="8" creationId="{CFEAFE64-9C9C-053F-E00E-10C840C539F2}"/>
          </ac:spMkLst>
        </pc:spChg>
        <pc:spChg chg="add mod">
          <ac:chgData name="Tom Foster" userId="6d189827656be43d" providerId="LiveId" clId="{1D1CD115-FD4D-914B-AC22-353BAEEC7E31}" dt="2024-08-18T14:35:37.986" v="852" actId="20577"/>
          <ac:spMkLst>
            <pc:docMk/>
            <pc:sldMk cId="3381325835" sldId="358"/>
            <ac:spMk id="9" creationId="{8AE77418-F6D0-6507-85A0-8F4C28F58A13}"/>
          </ac:spMkLst>
        </pc:spChg>
        <pc:spChg chg="add mod">
          <ac:chgData name="Tom Foster" userId="6d189827656be43d" providerId="LiveId" clId="{1D1CD115-FD4D-914B-AC22-353BAEEC7E31}" dt="2024-08-18T14:35:42.389" v="859" actId="20577"/>
          <ac:spMkLst>
            <pc:docMk/>
            <pc:sldMk cId="3381325835" sldId="358"/>
            <ac:spMk id="10" creationId="{0126E6A9-32CB-0BB5-B373-0AD28E13CF31}"/>
          </ac:spMkLst>
        </pc:spChg>
        <pc:spChg chg="del">
          <ac:chgData name="Tom Foster" userId="6d189827656be43d" providerId="LiveId" clId="{1D1CD115-FD4D-914B-AC22-353BAEEC7E31}" dt="2024-08-18T14:28:58.745" v="740" actId="478"/>
          <ac:spMkLst>
            <pc:docMk/>
            <pc:sldMk cId="3381325835" sldId="358"/>
            <ac:spMk id="242" creationId="{00000000-0000-0000-0000-000000000000}"/>
          </ac:spMkLst>
        </pc:spChg>
        <pc:spChg chg="del">
          <ac:chgData name="Tom Foster" userId="6d189827656be43d" providerId="LiveId" clId="{1D1CD115-FD4D-914B-AC22-353BAEEC7E31}" dt="2024-08-18T14:28:58.745" v="740" actId="478"/>
          <ac:spMkLst>
            <pc:docMk/>
            <pc:sldMk cId="3381325835" sldId="358"/>
            <ac:spMk id="243" creationId="{00000000-0000-0000-0000-000000000000}"/>
          </ac:spMkLst>
        </pc:spChg>
        <pc:spChg chg="del">
          <ac:chgData name="Tom Foster" userId="6d189827656be43d" providerId="LiveId" clId="{1D1CD115-FD4D-914B-AC22-353BAEEC7E31}" dt="2024-08-18T14:28:58.745" v="740" actId="478"/>
          <ac:spMkLst>
            <pc:docMk/>
            <pc:sldMk cId="3381325835" sldId="358"/>
            <ac:spMk id="244" creationId="{00000000-0000-0000-0000-000000000000}"/>
          </ac:spMkLst>
        </pc:spChg>
        <pc:spChg chg="del">
          <ac:chgData name="Tom Foster" userId="6d189827656be43d" providerId="LiveId" clId="{1D1CD115-FD4D-914B-AC22-353BAEEC7E31}" dt="2024-08-18T14:28:58.745" v="740" actId="478"/>
          <ac:spMkLst>
            <pc:docMk/>
            <pc:sldMk cId="3381325835" sldId="358"/>
            <ac:spMk id="245" creationId="{00000000-0000-0000-0000-000000000000}"/>
          </ac:spMkLst>
        </pc:spChg>
      </pc:sldChg>
      <pc:sldChg chg="addSp delSp modSp add mod">
        <pc:chgData name="Tom Foster" userId="6d189827656be43d" providerId="LiveId" clId="{1D1CD115-FD4D-914B-AC22-353BAEEC7E31}" dt="2024-08-18T14:45:25.207" v="1126" actId="20577"/>
        <pc:sldMkLst>
          <pc:docMk/>
          <pc:sldMk cId="390144319" sldId="359"/>
        </pc:sldMkLst>
        <pc:spChg chg="add mod">
          <ac:chgData name="Tom Foster" userId="6d189827656be43d" providerId="LiveId" clId="{1D1CD115-FD4D-914B-AC22-353BAEEC7E31}" dt="2024-08-18T14:45:12.249" v="1115" actId="20577"/>
          <ac:spMkLst>
            <pc:docMk/>
            <pc:sldMk cId="390144319" sldId="359"/>
            <ac:spMk id="2" creationId="{E60E0EA7-9B48-604C-3FC7-1F070C206DC1}"/>
          </ac:spMkLst>
        </pc:spChg>
        <pc:spChg chg="add mod">
          <ac:chgData name="Tom Foster" userId="6d189827656be43d" providerId="LiveId" clId="{1D1CD115-FD4D-914B-AC22-353BAEEC7E31}" dt="2024-08-18T14:45:17.690" v="1124" actId="20577"/>
          <ac:spMkLst>
            <pc:docMk/>
            <pc:sldMk cId="390144319" sldId="359"/>
            <ac:spMk id="3" creationId="{135AD9B2-BEFE-B47C-2DB5-5E00322F5A5F}"/>
          </ac:spMkLst>
        </pc:spChg>
        <pc:spChg chg="add mod">
          <ac:chgData name="Tom Foster" userId="6d189827656be43d" providerId="LiveId" clId="{1D1CD115-FD4D-914B-AC22-353BAEEC7E31}" dt="2024-08-18T14:45:25.207" v="1126" actId="20577"/>
          <ac:spMkLst>
            <pc:docMk/>
            <pc:sldMk cId="390144319" sldId="359"/>
            <ac:spMk id="4" creationId="{E0540494-686D-3257-6B74-3B6CFB26EA53}"/>
          </ac:spMkLst>
        </pc:spChg>
        <pc:spChg chg="mod">
          <ac:chgData name="Tom Foster" userId="6d189827656be43d" providerId="LiveId" clId="{1D1CD115-FD4D-914B-AC22-353BAEEC7E31}" dt="2024-08-18T14:44:08.327" v="1092" actId="20577"/>
          <ac:spMkLst>
            <pc:docMk/>
            <pc:sldMk cId="390144319" sldId="359"/>
            <ac:spMk id="7" creationId="{A7AF3FA5-D54F-9406-1591-06D9B6EC9FE2}"/>
          </ac:spMkLst>
        </pc:spChg>
        <pc:spChg chg="del">
          <ac:chgData name="Tom Foster" userId="6d189827656be43d" providerId="LiveId" clId="{1D1CD115-FD4D-914B-AC22-353BAEEC7E31}" dt="2024-08-18T14:42:57.266" v="1089" actId="478"/>
          <ac:spMkLst>
            <pc:docMk/>
            <pc:sldMk cId="390144319" sldId="359"/>
            <ac:spMk id="8" creationId="{CFEAFE64-9C9C-053F-E00E-10C840C539F2}"/>
          </ac:spMkLst>
        </pc:spChg>
        <pc:spChg chg="del">
          <ac:chgData name="Tom Foster" userId="6d189827656be43d" providerId="LiveId" clId="{1D1CD115-FD4D-914B-AC22-353BAEEC7E31}" dt="2024-08-18T14:42:57.266" v="1089" actId="478"/>
          <ac:spMkLst>
            <pc:docMk/>
            <pc:sldMk cId="390144319" sldId="359"/>
            <ac:spMk id="9" creationId="{8AE77418-F6D0-6507-85A0-8F4C28F58A13}"/>
          </ac:spMkLst>
        </pc:spChg>
        <pc:spChg chg="del">
          <ac:chgData name="Tom Foster" userId="6d189827656be43d" providerId="LiveId" clId="{1D1CD115-FD4D-914B-AC22-353BAEEC7E31}" dt="2024-08-18T14:42:57.266" v="1089" actId="478"/>
          <ac:spMkLst>
            <pc:docMk/>
            <pc:sldMk cId="390144319" sldId="359"/>
            <ac:spMk id="10" creationId="{0126E6A9-32CB-0BB5-B373-0AD28E13CF31}"/>
          </ac:spMkLst>
        </pc:spChg>
      </pc:sldChg>
      <pc:sldChg chg="addSp delSp modSp add mod">
        <pc:chgData name="Tom Foster" userId="6d189827656be43d" providerId="LiveId" clId="{1D1CD115-FD4D-914B-AC22-353BAEEC7E31}" dt="2024-08-18T14:47:46.445" v="1414" actId="14100"/>
        <pc:sldMkLst>
          <pc:docMk/>
          <pc:sldMk cId="63618809" sldId="360"/>
        </pc:sldMkLst>
        <pc:spChg chg="add mod">
          <ac:chgData name="Tom Foster" userId="6d189827656be43d" providerId="LiveId" clId="{1D1CD115-FD4D-914B-AC22-353BAEEC7E31}" dt="2024-08-18T14:47:46.445" v="1414" actId="14100"/>
          <ac:spMkLst>
            <pc:docMk/>
            <pc:sldMk cId="63618809" sldId="360"/>
            <ac:spMk id="2" creationId="{CCF1B6BC-EA0B-4C52-1868-6864F9BF337E}"/>
          </ac:spMkLst>
        </pc:spChg>
        <pc:spChg chg="del">
          <ac:chgData name="Tom Foster" userId="6d189827656be43d" providerId="LiveId" clId="{1D1CD115-FD4D-914B-AC22-353BAEEC7E31}" dt="2024-08-18T14:43:09.404" v="1090" actId="478"/>
          <ac:spMkLst>
            <pc:docMk/>
            <pc:sldMk cId="63618809" sldId="360"/>
            <ac:spMk id="12" creationId="{B717884F-97E4-EA6D-54F7-9908559EAD43}"/>
          </ac:spMkLst>
        </pc:spChg>
        <pc:spChg chg="mod">
          <ac:chgData name="Tom Foster" userId="6d189827656be43d" providerId="LiveId" clId="{1D1CD115-FD4D-914B-AC22-353BAEEC7E31}" dt="2024-08-18T14:46:38.507" v="1317" actId="20577"/>
          <ac:spMkLst>
            <pc:docMk/>
            <pc:sldMk cId="63618809" sldId="360"/>
            <ac:spMk id="14" creationId="{7372E45B-A9A0-F01C-BAED-4F0B5E3AF6B8}"/>
          </ac:spMkLst>
        </pc:spChg>
        <pc:spChg chg="mod">
          <ac:chgData name="Tom Foster" userId="6d189827656be43d" providerId="LiveId" clId="{1D1CD115-FD4D-914B-AC22-353BAEEC7E31}" dt="2024-08-18T14:46:28.014" v="1309" actId="20577"/>
          <ac:spMkLst>
            <pc:docMk/>
            <pc:sldMk cId="63618809" sldId="360"/>
            <ac:spMk id="15" creationId="{AE8C9EE9-5DFB-8281-52FF-D6CB5BA348BC}"/>
          </ac:spMkLst>
        </pc:spChg>
        <pc:spChg chg="mod">
          <ac:chgData name="Tom Foster" userId="6d189827656be43d" providerId="LiveId" clId="{1D1CD115-FD4D-914B-AC22-353BAEEC7E31}" dt="2024-08-18T14:46:43.875" v="1327" actId="20577"/>
          <ac:spMkLst>
            <pc:docMk/>
            <pc:sldMk cId="63618809" sldId="360"/>
            <ac:spMk id="16" creationId="{C7361754-5D15-FD87-6B1D-E2AB4E60C2EB}"/>
          </ac:spMkLst>
        </pc:spChg>
        <pc:picChg chg="add mod">
          <ac:chgData name="Tom Foster" userId="6d189827656be43d" providerId="LiveId" clId="{1D1CD115-FD4D-914B-AC22-353BAEEC7E31}" dt="2024-08-18T14:47:37.632" v="1412" actId="1036"/>
          <ac:picMkLst>
            <pc:docMk/>
            <pc:sldMk cId="63618809" sldId="360"/>
            <ac:picMk id="3" creationId="{927CF243-3B22-880D-551F-E0BE14E9CA11}"/>
          </ac:picMkLst>
        </pc:picChg>
        <pc:picChg chg="del">
          <ac:chgData name="Tom Foster" userId="6d189827656be43d" providerId="LiveId" clId="{1D1CD115-FD4D-914B-AC22-353BAEEC7E31}" dt="2024-08-18T14:43:09.404" v="1090" actId="478"/>
          <ac:picMkLst>
            <pc:docMk/>
            <pc:sldMk cId="63618809" sldId="360"/>
            <ac:picMk id="13" creationId="{BA752A86-5118-8BC5-06CB-65DE094E77B7}"/>
          </ac:picMkLst>
        </pc:picChg>
        <pc:picChg chg="mod">
          <ac:chgData name="Tom Foster" userId="6d189827656be43d" providerId="LiveId" clId="{1D1CD115-FD4D-914B-AC22-353BAEEC7E31}" dt="2024-08-18T14:46:14.952" v="1282" actId="1038"/>
          <ac:picMkLst>
            <pc:docMk/>
            <pc:sldMk cId="63618809" sldId="360"/>
            <ac:picMk id="18" creationId="{E6240751-5CAE-9370-14E7-E90D9F6998EA}"/>
          </ac:picMkLst>
        </pc:picChg>
        <pc:picChg chg="mod">
          <ac:chgData name="Tom Foster" userId="6d189827656be43d" providerId="LiveId" clId="{1D1CD115-FD4D-914B-AC22-353BAEEC7E31}" dt="2024-08-18T14:46:19.163" v="1301" actId="1038"/>
          <ac:picMkLst>
            <pc:docMk/>
            <pc:sldMk cId="63618809" sldId="360"/>
            <ac:picMk id="19" creationId="{06D01795-3E24-27CE-655A-F25F5419FA78}"/>
          </ac:picMkLst>
        </pc:picChg>
      </pc:sldChg>
      <pc:sldChg chg="modSp add mod">
        <pc:chgData name="Tom Foster" userId="6d189827656be43d" providerId="LiveId" clId="{1D1CD115-FD4D-914B-AC22-353BAEEC7E31}" dt="2024-08-18T15:21:40.051" v="2019" actId="20577"/>
        <pc:sldMkLst>
          <pc:docMk/>
          <pc:sldMk cId="1069548212" sldId="361"/>
        </pc:sldMkLst>
        <pc:spChg chg="mod">
          <ac:chgData name="Tom Foster" userId="6d189827656be43d" providerId="LiveId" clId="{1D1CD115-FD4D-914B-AC22-353BAEEC7E31}" dt="2024-08-18T15:21:40.051" v="2019" actId="20577"/>
          <ac:spMkLst>
            <pc:docMk/>
            <pc:sldMk cId="1069548212" sldId="361"/>
            <ac:spMk id="189" creationId="{00000000-0000-0000-0000-000000000000}"/>
          </ac:spMkLst>
        </pc:spChg>
      </pc:sldChg>
      <pc:sldMasterChg chg="del">
        <pc:chgData name="Tom Foster" userId="6d189827656be43d" providerId="LiveId" clId="{1D1CD115-FD4D-914B-AC22-353BAEEC7E31}" dt="2024-08-18T14:22:52.606" v="728" actId="2696"/>
        <pc:sldMasterMkLst>
          <pc:docMk/>
          <pc:sldMasterMk cId="0" sldId="2147483662"/>
        </pc:sldMasterMkLst>
      </pc:sldMaster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4-04-05T22:25:56.756" idx="5">
    <p:pos x="6000" y="0"/>
    <p:text>for large workshops you can move this section after the introduction when groups are formed.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4-04-05T22:25:56.756" idx="6">
    <p:pos x="6000" y="0"/>
    <p:text>for large workshops you can move this section after the introduction when groups are formed.</p:tex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4-04-05T22:25:56.756" idx="4">
    <p:pos x="6000" y="0"/>
    <p:text>for large workshops you can move this section after the introduction when groups are formed.</p:tex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4-04-05T22:25:56.756" idx="7">
    <p:pos x="6000" y="0"/>
    <p:text>for large workshops you can move this section after the introduction when groups are formed.</p:tex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4-04-05T22:45:26.355" idx="2">
    <p:pos x="6000" y="0"/>
    <p:text>(see other idea in appendix)</p:tex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4-04-05T22:29:48.317" idx="9">
    <p:pos x="6000" y="0"/>
    <p:text>Proposal 1 for emotion debrief</p:tex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4-04-05T22:25:56.756" idx="8">
    <p:pos x="6000" y="0"/>
    <p:text>for large workshops you can move this section after the introduction when groups are formed.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n21.net/the-renewables-2022-global-status-report-in-150-words/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energyinst.org/statistical-review/insights-by-source" TargetMode="Externa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n21.net/the-renewables-2022-global-status-report-in-150-words/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energyinst.org/statistical-review/insights-by-source" TargetMode="Externa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xfam.org/en/press-releases/carbon-emissions-richest-1-set-be-30-times-15degc-limit-2030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xfam.org/en/press-releases/carbon-emissions-richest-1-set-be-30-times-15degc-limit-2030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xfam.org/en/press-releases/carbon-emissions-richest-1-set-be-30-times-15degc-limit-2030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xfam.org/en/press-releases/carbon-emissions-richest-1-set-be-30-times-15degc-limit-2030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bbce8f045b_0_1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76" name="Google Shape;76;g2bbce8f045b_0_1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77" name="Google Shape;77;g2bbce8f045b_0_1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" name="Google Shape;78;g2bbce8f045b_0_1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g2bbce8f045b_0_1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80" name="Google Shape;80;g2bbce8f045b_0_1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bbce8f045b_0_113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g2bbce8f045b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bbce8f045b_0_113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g2bbce8f045b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423001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bbce8f045b_0_126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g2bbce8f045b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74406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g2bf30dd2197_0_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4" name="Google Shape;774;g2bf30dd2197_0_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g2bf30dd2197_0_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5" name="Google Shape;855;g2bf30dd2197_0_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bbce8f045b_0_113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g2bbce8f045b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948606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bbce8f045b_0_153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400">
                <a:solidFill>
                  <a:srgbClr val="444746"/>
                </a:solidFill>
                <a:latin typeface="Barlow"/>
                <a:ea typeface="Barlow"/>
                <a:cs typeface="Barlow"/>
                <a:sym typeface="Barlow"/>
              </a:rPr>
              <a:t>Idea 1: small group conversation for 5-10 min</a:t>
            </a:r>
            <a:endParaRPr sz="14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>
                <a:solidFill>
                  <a:srgbClr val="444746"/>
                </a:solidFill>
                <a:latin typeface="Barlow"/>
                <a:ea typeface="Barlow"/>
                <a:cs typeface="Barlow"/>
                <a:sym typeface="Barlow"/>
              </a:rPr>
              <a:t>Idea 2: for large group you can form duo and let them share their emotions for 2 min each. Come back as a whole group and let a few duo share their examples.</a:t>
            </a:r>
            <a:endParaRPr sz="14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15" name="Google Shape;215;g2bbce8f045b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bbce8f045b_0_169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g2bbce8f045b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7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2bf30dd2197_0_60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This is an an optional slide for: Emotions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[FACILITATION GUIDANCE]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fr">
                <a:solidFill>
                  <a:schemeClr val="dk1"/>
                </a:solidFill>
              </a:rPr>
              <a:t>Introduce the Typical Ross-Kubler change curve and the stages of grief</a:t>
            </a:r>
            <a:endParaRPr>
              <a:solidFill>
                <a:schemeClr val="dk1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fr">
                <a:solidFill>
                  <a:schemeClr val="dk1"/>
                </a:solidFill>
              </a:rPr>
              <a:t>Denial &gt; Shock &gt; Anger &gt; Bargaining &gt; Depression &gt; Acceptance &gt; Commitment </a:t>
            </a:r>
            <a:endParaRPr>
              <a:solidFill>
                <a:schemeClr val="dk1"/>
              </a:solidFill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fr">
                <a:solidFill>
                  <a:schemeClr val="dk1"/>
                </a:solidFill>
              </a:rPr>
              <a:t>Then introduce the climate conviction curve as a more realistic description of the stages of the climate journey ; it’s not linear !!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710" name="Google Shape;710;g2bf30dd2197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bbce8f045b_0_113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g2bbce8f045b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7368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bbce8f045b_0_36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93" name="Google Shape;93;g2bbce8f045b_0_36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94" name="Google Shape;94;g2bbce8f045b_0_36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g2bbce8f045b_0_36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g2bbce8f045b_0_36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97" name="Google Shape;97;g2bbce8f045b_0_36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540557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bbce8f045b_0_183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g2bbce8f045b_0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2bbce8f045b_0_255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g2bbce8f045b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844638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5bacef866f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25bacef866f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2009 data source: </a:t>
            </a:r>
            <a:r>
              <a:rPr lang="fr" u="sng">
                <a:solidFill>
                  <a:schemeClr val="hlink"/>
                </a:solidFill>
                <a:hlinkClick r:id="rId3"/>
              </a:rPr>
              <a:t>https://www.ren21.net/the-renewables-2022-global-status-report-in-150-words/</a:t>
            </a:r>
            <a:r>
              <a:rPr lang="fr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2022 data source: </a:t>
            </a:r>
            <a:r>
              <a:rPr lang="fr" u="sng">
                <a:solidFill>
                  <a:schemeClr val="hlink"/>
                </a:solidFill>
                <a:hlinkClick r:id="rId4"/>
              </a:rPr>
              <a:t>https://www.energyinst.org/statistical-review/insights-by-source</a:t>
            </a:r>
            <a:r>
              <a:rPr lang="fr"/>
              <a:t> 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5bacef866f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25bacef866f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2009 data source: </a:t>
            </a:r>
            <a:r>
              <a:rPr lang="fr" u="sng">
                <a:solidFill>
                  <a:schemeClr val="hlink"/>
                </a:solidFill>
                <a:hlinkClick r:id="rId3"/>
              </a:rPr>
              <a:t>https://www.ren21.net/the-renewables-2022-global-status-report-in-150-words/</a:t>
            </a:r>
            <a:r>
              <a:rPr lang="fr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2022 data source: </a:t>
            </a:r>
            <a:r>
              <a:rPr lang="fr" u="sng">
                <a:solidFill>
                  <a:schemeClr val="hlink"/>
                </a:solidFill>
                <a:hlinkClick r:id="rId4"/>
              </a:rPr>
              <a:t>https://www.energyinst.org/statistical-review/insights-by-source</a:t>
            </a:r>
            <a:r>
              <a:rPr lang="fr"/>
              <a:t> 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5bacef866f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25bacef866f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fr">
                <a:solidFill>
                  <a:schemeClr val="dk1"/>
                </a:solidFill>
              </a:rPr>
              <a:t>Carbon budget: Oxfam - </a:t>
            </a:r>
            <a:r>
              <a:rPr lang="fr" u="sng">
                <a:solidFill>
                  <a:schemeClr val="hlink"/>
                </a:solidFill>
                <a:hlinkClick r:id="rId3"/>
              </a:rPr>
              <a:t>https://www.oxfam.org/en/press-releases/carbon-emissions-richest-1-set-be-30-times-15degc-limit-2030</a:t>
            </a:r>
            <a:r>
              <a:rPr lang="fr">
                <a:solidFill>
                  <a:schemeClr val="dk1"/>
                </a:solidFill>
              </a:rPr>
              <a:t> 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5bacef866f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25bacef866f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43e37c9b26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243e37c9b26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fr">
                <a:solidFill>
                  <a:schemeClr val="dk1"/>
                </a:solidFill>
              </a:rPr>
              <a:t>Carbon budget: Oxfam - </a:t>
            </a:r>
            <a:r>
              <a:rPr lang="fr" u="sng">
                <a:solidFill>
                  <a:schemeClr val="hlink"/>
                </a:solidFill>
                <a:hlinkClick r:id="rId3"/>
              </a:rPr>
              <a:t>https://www.oxfam.org/en/press-releases/carbon-emissions-richest-1-set-be-30-times-15degc-limit-2030</a:t>
            </a:r>
            <a:r>
              <a:rPr lang="fr">
                <a:solidFill>
                  <a:schemeClr val="dk1"/>
                </a:solidFill>
              </a:rPr>
              <a:t> 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25bacef866f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25bacef866f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43e37c9b26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243e37c9b26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fr">
                <a:solidFill>
                  <a:schemeClr val="dk1"/>
                </a:solidFill>
              </a:rPr>
              <a:t>Carbon budget: Oxfam - </a:t>
            </a:r>
            <a:r>
              <a:rPr lang="fr" u="sng">
                <a:solidFill>
                  <a:schemeClr val="hlink"/>
                </a:solidFill>
                <a:hlinkClick r:id="rId3"/>
              </a:rPr>
              <a:t>https://www.oxfam.org/en/press-releases/carbon-emissions-richest-1-set-be-30-times-15degc-limit-2030</a:t>
            </a:r>
            <a:r>
              <a:rPr lang="fr">
                <a:solidFill>
                  <a:schemeClr val="dk1"/>
                </a:solidFill>
              </a:rPr>
              <a:t>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866234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25bacef866f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25bacef866f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22845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bbce8f045b_0_36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93" name="Google Shape;93;g2bbce8f045b_0_36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94" name="Google Shape;94;g2bbce8f045b_0_36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g2bbce8f045b_0_36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g2bbce8f045b_0_36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97" name="Google Shape;97;g2bbce8f045b_0_36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614520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43e37c9b26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243e37c9b26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fr">
                <a:solidFill>
                  <a:schemeClr val="dk1"/>
                </a:solidFill>
              </a:rPr>
              <a:t>Carbon budget: Oxfam - </a:t>
            </a:r>
            <a:r>
              <a:rPr lang="fr" u="sng">
                <a:solidFill>
                  <a:schemeClr val="hlink"/>
                </a:solidFill>
                <a:hlinkClick r:id="rId3"/>
              </a:rPr>
              <a:t>https://www.oxfam.org/en/press-releases/carbon-emissions-richest-1-set-be-30-times-15degc-limit-2030</a:t>
            </a:r>
            <a:r>
              <a:rPr lang="fr">
                <a:solidFill>
                  <a:schemeClr val="dk1"/>
                </a:solidFill>
              </a:rPr>
              <a:t>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033459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25bacef866f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25bacef866f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38019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2bbce8f045b_0_255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g2bbce8f045b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932595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2bbce8f045b_0_210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g2bbce8f045b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bf30dd2197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1" name="Google Shape;201;g2bf30dd2197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864390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2bbce8f045b_0_255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g2bbce8f045b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081711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2bbce8f045b_0_255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g2bbce8f045b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2c008f0491e_1_0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g2c008f0491e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2d23dcbfdef_0_0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g2d23dcbfde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2bbce8f045b_0_255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g2bbce8f045b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42642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bbce8f045b_0_36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93" name="Google Shape;93;g2bbce8f045b_0_36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94" name="Google Shape;94;g2bbce8f045b_0_36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g2bbce8f045b_0_36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g2bbce8f045b_0_36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97" name="Google Shape;97;g2bbce8f045b_0_36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9376238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2c008f0491e_1_0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g2c008f0491e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241021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2bbce8f045b_0_316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/>
              <a:t>[FACILITATION GUIDANCE]</a:t>
            </a:r>
            <a:br>
              <a:rPr lang="fr" dirty="0"/>
            </a:br>
            <a:br>
              <a:rPr lang="fr" dirty="0"/>
            </a:br>
            <a:r>
              <a:rPr lang="fr" b="1" dirty="0"/>
              <a:t>Option 1 </a:t>
            </a:r>
            <a:endParaRPr b="1" dirty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fr" dirty="0" err="1"/>
              <a:t>Ask</a:t>
            </a:r>
            <a:r>
              <a:rPr lang="fr" dirty="0"/>
              <a:t> “</a:t>
            </a:r>
            <a:r>
              <a:rPr lang="fr" dirty="0" err="1"/>
              <a:t>what</a:t>
            </a:r>
            <a:r>
              <a:rPr lang="fr" dirty="0"/>
              <a:t> are 3 </a:t>
            </a:r>
            <a:r>
              <a:rPr lang="fr" dirty="0" err="1"/>
              <a:t>things</a:t>
            </a:r>
            <a:r>
              <a:rPr lang="fr" dirty="0"/>
              <a:t> </a:t>
            </a:r>
            <a:r>
              <a:rPr lang="fr" dirty="0" err="1"/>
              <a:t>that</a:t>
            </a:r>
            <a:r>
              <a:rPr lang="fr" dirty="0"/>
              <a:t> </a:t>
            </a:r>
            <a:r>
              <a:rPr lang="fr" dirty="0" err="1"/>
              <a:t>you’re</a:t>
            </a:r>
            <a:r>
              <a:rPr lang="fr" dirty="0"/>
              <a:t> </a:t>
            </a:r>
            <a:r>
              <a:rPr lang="fr" dirty="0" err="1"/>
              <a:t>looking</a:t>
            </a:r>
            <a:r>
              <a:rPr lang="fr" dirty="0"/>
              <a:t> to explore as a </a:t>
            </a:r>
            <a:r>
              <a:rPr lang="fr" dirty="0" err="1"/>
              <a:t>result</a:t>
            </a:r>
            <a:r>
              <a:rPr lang="fr" dirty="0"/>
              <a:t> of </a:t>
            </a:r>
            <a:r>
              <a:rPr lang="fr" dirty="0" err="1"/>
              <a:t>your</a:t>
            </a:r>
            <a:r>
              <a:rPr lang="fr" dirty="0"/>
              <a:t> participation in </a:t>
            </a:r>
            <a:r>
              <a:rPr lang="fr" dirty="0" err="1"/>
              <a:t>this</a:t>
            </a:r>
            <a:r>
              <a:rPr lang="fr" dirty="0"/>
              <a:t> workshop”? </a:t>
            </a: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 dirty="0"/>
              <a:t>Option 2 </a:t>
            </a:r>
            <a:endParaRPr b="1" dirty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fr" dirty="0" err="1"/>
              <a:t>Ask</a:t>
            </a:r>
            <a:r>
              <a:rPr lang="fr" dirty="0"/>
              <a:t> participants to </a:t>
            </a:r>
            <a:r>
              <a:rPr lang="fr" dirty="0" err="1"/>
              <a:t>take</a:t>
            </a:r>
            <a:r>
              <a:rPr lang="fr" dirty="0"/>
              <a:t> a </a:t>
            </a:r>
            <a:r>
              <a:rPr lang="fr" dirty="0" err="1"/>
              <a:t>piece</a:t>
            </a:r>
            <a:r>
              <a:rPr lang="fr" dirty="0"/>
              <a:t> of </a:t>
            </a:r>
            <a:r>
              <a:rPr lang="fr" dirty="0" err="1"/>
              <a:t>paper</a:t>
            </a:r>
            <a:r>
              <a:rPr lang="fr" dirty="0"/>
              <a:t>, </a:t>
            </a:r>
            <a:r>
              <a:rPr lang="fr" dirty="0" err="1"/>
              <a:t>fold</a:t>
            </a:r>
            <a:r>
              <a:rPr lang="fr" dirty="0"/>
              <a:t> </a:t>
            </a:r>
            <a:r>
              <a:rPr lang="fr" dirty="0" err="1"/>
              <a:t>it</a:t>
            </a:r>
            <a:r>
              <a:rPr lang="fr" dirty="0"/>
              <a:t> in </a:t>
            </a:r>
            <a:r>
              <a:rPr lang="fr" dirty="0" err="1"/>
              <a:t>two</a:t>
            </a:r>
            <a:r>
              <a:rPr lang="fr" dirty="0"/>
              <a:t>, </a:t>
            </a:r>
            <a:r>
              <a:rPr lang="fr" dirty="0" err="1"/>
              <a:t>then</a:t>
            </a:r>
            <a:r>
              <a:rPr lang="fr" dirty="0"/>
              <a:t> </a:t>
            </a:r>
            <a:r>
              <a:rPr lang="fr" dirty="0" err="1"/>
              <a:t>fold</a:t>
            </a:r>
            <a:r>
              <a:rPr lang="fr" dirty="0"/>
              <a:t> </a:t>
            </a:r>
            <a:r>
              <a:rPr lang="fr" dirty="0" err="1"/>
              <a:t>it</a:t>
            </a:r>
            <a:r>
              <a:rPr lang="fr" dirty="0"/>
              <a:t> in </a:t>
            </a:r>
            <a:r>
              <a:rPr lang="fr" dirty="0" err="1"/>
              <a:t>two</a:t>
            </a:r>
            <a:r>
              <a:rPr lang="fr" dirty="0"/>
              <a:t> </a:t>
            </a:r>
            <a:r>
              <a:rPr lang="fr" dirty="0" err="1"/>
              <a:t>again</a:t>
            </a:r>
            <a:r>
              <a:rPr lang="fr" dirty="0"/>
              <a:t> </a:t>
            </a:r>
            <a:endParaRPr dirty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fr" dirty="0" err="1"/>
              <a:t>Give</a:t>
            </a:r>
            <a:r>
              <a:rPr lang="fr" dirty="0"/>
              <a:t> </a:t>
            </a:r>
            <a:r>
              <a:rPr lang="fr" dirty="0" err="1"/>
              <a:t>them</a:t>
            </a:r>
            <a:r>
              <a:rPr lang="fr" dirty="0"/>
              <a:t> the 4 </a:t>
            </a:r>
            <a:r>
              <a:rPr lang="fr" dirty="0" err="1"/>
              <a:t>following</a:t>
            </a:r>
            <a:r>
              <a:rPr lang="fr" dirty="0"/>
              <a:t> prompts to </a:t>
            </a:r>
            <a:r>
              <a:rPr lang="fr" dirty="0" err="1"/>
              <a:t>write</a:t>
            </a:r>
            <a:r>
              <a:rPr lang="fr" dirty="0"/>
              <a:t> on </a:t>
            </a:r>
            <a:r>
              <a:rPr lang="fr" dirty="0" err="1"/>
              <a:t>each</a:t>
            </a:r>
            <a:r>
              <a:rPr lang="fr" dirty="0"/>
              <a:t> corner of the page: </a:t>
            </a:r>
            <a:endParaRPr dirty="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fr" dirty="0" err="1"/>
              <a:t>Today</a:t>
            </a:r>
            <a:r>
              <a:rPr lang="fr" dirty="0"/>
              <a:t> I </a:t>
            </a:r>
            <a:r>
              <a:rPr lang="fr" dirty="0" err="1"/>
              <a:t>learnt</a:t>
            </a:r>
            <a:r>
              <a:rPr lang="fr" dirty="0"/>
              <a:t> … </a:t>
            </a:r>
            <a:endParaRPr dirty="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fr" dirty="0"/>
              <a:t>Something </a:t>
            </a:r>
            <a:r>
              <a:rPr lang="fr" dirty="0" err="1"/>
              <a:t>that</a:t>
            </a:r>
            <a:r>
              <a:rPr lang="fr" dirty="0"/>
              <a:t> </a:t>
            </a:r>
            <a:r>
              <a:rPr lang="fr" dirty="0" err="1"/>
              <a:t>feels</a:t>
            </a:r>
            <a:r>
              <a:rPr lang="fr" dirty="0"/>
              <a:t> </a:t>
            </a:r>
            <a:r>
              <a:rPr lang="fr" dirty="0" err="1"/>
              <a:t>different</a:t>
            </a:r>
            <a:r>
              <a:rPr lang="fr" dirty="0"/>
              <a:t> </a:t>
            </a:r>
            <a:r>
              <a:rPr lang="fr" dirty="0" err="1"/>
              <a:t>is</a:t>
            </a:r>
            <a:r>
              <a:rPr lang="fr" dirty="0"/>
              <a:t>… </a:t>
            </a:r>
            <a:endParaRPr dirty="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fr" dirty="0" err="1"/>
              <a:t>My</a:t>
            </a:r>
            <a:r>
              <a:rPr lang="fr" dirty="0"/>
              <a:t> </a:t>
            </a:r>
            <a:r>
              <a:rPr lang="fr" dirty="0" err="1"/>
              <a:t>next</a:t>
            </a:r>
            <a:r>
              <a:rPr lang="fr" dirty="0"/>
              <a:t> </a:t>
            </a:r>
            <a:r>
              <a:rPr lang="fr" dirty="0" err="1"/>
              <a:t>step</a:t>
            </a:r>
            <a:r>
              <a:rPr lang="fr" dirty="0"/>
              <a:t> </a:t>
            </a:r>
            <a:r>
              <a:rPr lang="fr" dirty="0" err="1"/>
              <a:t>is</a:t>
            </a:r>
            <a:r>
              <a:rPr lang="fr" dirty="0"/>
              <a:t>… </a:t>
            </a:r>
            <a:endParaRPr dirty="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fr" dirty="0"/>
              <a:t>I </a:t>
            </a:r>
            <a:r>
              <a:rPr lang="fr" dirty="0" err="1"/>
              <a:t>will</a:t>
            </a:r>
            <a:r>
              <a:rPr lang="fr" dirty="0"/>
              <a:t> </a:t>
            </a:r>
            <a:r>
              <a:rPr lang="fr" dirty="0" err="1"/>
              <a:t>need</a:t>
            </a:r>
            <a:r>
              <a:rPr lang="fr" dirty="0"/>
              <a:t> support </a:t>
            </a:r>
            <a:r>
              <a:rPr lang="fr" dirty="0" err="1"/>
              <a:t>with</a:t>
            </a:r>
            <a:r>
              <a:rPr lang="fr" dirty="0"/>
              <a:t>…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fr" dirty="0"/>
            </a:br>
            <a:br>
              <a:rPr lang="fr" dirty="0"/>
            </a:br>
            <a:endParaRPr dirty="0"/>
          </a:p>
        </p:txBody>
      </p:sp>
      <p:sp>
        <p:nvSpPr>
          <p:cNvPr id="367" name="Google Shape;367;g2bbce8f045b_0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2bbce8f045b_0_316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/>
              <a:t>[FACILITATION GUIDANCE]</a:t>
            </a:r>
            <a:br>
              <a:rPr lang="fr" dirty="0"/>
            </a:br>
            <a:br>
              <a:rPr lang="fr" dirty="0"/>
            </a:br>
            <a:r>
              <a:rPr lang="fr" b="1" dirty="0"/>
              <a:t>Option 1 </a:t>
            </a:r>
            <a:endParaRPr b="1" dirty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fr" dirty="0" err="1"/>
              <a:t>Ask</a:t>
            </a:r>
            <a:r>
              <a:rPr lang="fr" dirty="0"/>
              <a:t> “</a:t>
            </a:r>
            <a:r>
              <a:rPr lang="fr" dirty="0" err="1"/>
              <a:t>what</a:t>
            </a:r>
            <a:r>
              <a:rPr lang="fr" dirty="0"/>
              <a:t> are 3 </a:t>
            </a:r>
            <a:r>
              <a:rPr lang="fr" dirty="0" err="1"/>
              <a:t>things</a:t>
            </a:r>
            <a:r>
              <a:rPr lang="fr" dirty="0"/>
              <a:t> </a:t>
            </a:r>
            <a:r>
              <a:rPr lang="fr" dirty="0" err="1"/>
              <a:t>that</a:t>
            </a:r>
            <a:r>
              <a:rPr lang="fr" dirty="0"/>
              <a:t> </a:t>
            </a:r>
            <a:r>
              <a:rPr lang="fr" dirty="0" err="1"/>
              <a:t>you’re</a:t>
            </a:r>
            <a:r>
              <a:rPr lang="fr" dirty="0"/>
              <a:t> </a:t>
            </a:r>
            <a:r>
              <a:rPr lang="fr" dirty="0" err="1"/>
              <a:t>looking</a:t>
            </a:r>
            <a:r>
              <a:rPr lang="fr" dirty="0"/>
              <a:t> to explore as a </a:t>
            </a:r>
            <a:r>
              <a:rPr lang="fr" dirty="0" err="1"/>
              <a:t>result</a:t>
            </a:r>
            <a:r>
              <a:rPr lang="fr" dirty="0"/>
              <a:t> of </a:t>
            </a:r>
            <a:r>
              <a:rPr lang="fr" dirty="0" err="1"/>
              <a:t>your</a:t>
            </a:r>
            <a:r>
              <a:rPr lang="fr" dirty="0"/>
              <a:t> participation in </a:t>
            </a:r>
            <a:r>
              <a:rPr lang="fr" dirty="0" err="1"/>
              <a:t>this</a:t>
            </a:r>
            <a:r>
              <a:rPr lang="fr" dirty="0"/>
              <a:t> workshop”? </a:t>
            </a: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 dirty="0"/>
              <a:t>Option 2 </a:t>
            </a:r>
            <a:endParaRPr b="1" dirty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fr" dirty="0" err="1"/>
              <a:t>Ask</a:t>
            </a:r>
            <a:r>
              <a:rPr lang="fr" dirty="0"/>
              <a:t> participants to </a:t>
            </a:r>
            <a:r>
              <a:rPr lang="fr" dirty="0" err="1"/>
              <a:t>take</a:t>
            </a:r>
            <a:r>
              <a:rPr lang="fr" dirty="0"/>
              <a:t> a </a:t>
            </a:r>
            <a:r>
              <a:rPr lang="fr" dirty="0" err="1"/>
              <a:t>piece</a:t>
            </a:r>
            <a:r>
              <a:rPr lang="fr" dirty="0"/>
              <a:t> of </a:t>
            </a:r>
            <a:r>
              <a:rPr lang="fr" dirty="0" err="1"/>
              <a:t>paper</a:t>
            </a:r>
            <a:r>
              <a:rPr lang="fr" dirty="0"/>
              <a:t>, </a:t>
            </a:r>
            <a:r>
              <a:rPr lang="fr" dirty="0" err="1"/>
              <a:t>fold</a:t>
            </a:r>
            <a:r>
              <a:rPr lang="fr" dirty="0"/>
              <a:t> </a:t>
            </a:r>
            <a:r>
              <a:rPr lang="fr" dirty="0" err="1"/>
              <a:t>it</a:t>
            </a:r>
            <a:r>
              <a:rPr lang="fr" dirty="0"/>
              <a:t> in </a:t>
            </a:r>
            <a:r>
              <a:rPr lang="fr" dirty="0" err="1"/>
              <a:t>two</a:t>
            </a:r>
            <a:r>
              <a:rPr lang="fr" dirty="0"/>
              <a:t>, </a:t>
            </a:r>
            <a:r>
              <a:rPr lang="fr" dirty="0" err="1"/>
              <a:t>then</a:t>
            </a:r>
            <a:r>
              <a:rPr lang="fr" dirty="0"/>
              <a:t> </a:t>
            </a:r>
            <a:r>
              <a:rPr lang="fr" dirty="0" err="1"/>
              <a:t>fold</a:t>
            </a:r>
            <a:r>
              <a:rPr lang="fr" dirty="0"/>
              <a:t> </a:t>
            </a:r>
            <a:r>
              <a:rPr lang="fr" dirty="0" err="1"/>
              <a:t>it</a:t>
            </a:r>
            <a:r>
              <a:rPr lang="fr" dirty="0"/>
              <a:t> in </a:t>
            </a:r>
            <a:r>
              <a:rPr lang="fr" dirty="0" err="1"/>
              <a:t>two</a:t>
            </a:r>
            <a:r>
              <a:rPr lang="fr" dirty="0"/>
              <a:t> </a:t>
            </a:r>
            <a:r>
              <a:rPr lang="fr" dirty="0" err="1"/>
              <a:t>again</a:t>
            </a:r>
            <a:r>
              <a:rPr lang="fr" dirty="0"/>
              <a:t> </a:t>
            </a:r>
            <a:endParaRPr dirty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fr" dirty="0" err="1"/>
              <a:t>Give</a:t>
            </a:r>
            <a:r>
              <a:rPr lang="fr" dirty="0"/>
              <a:t> </a:t>
            </a:r>
            <a:r>
              <a:rPr lang="fr" dirty="0" err="1"/>
              <a:t>them</a:t>
            </a:r>
            <a:r>
              <a:rPr lang="fr" dirty="0"/>
              <a:t> the 4 </a:t>
            </a:r>
            <a:r>
              <a:rPr lang="fr" dirty="0" err="1"/>
              <a:t>following</a:t>
            </a:r>
            <a:r>
              <a:rPr lang="fr" dirty="0"/>
              <a:t> prompts to </a:t>
            </a:r>
            <a:r>
              <a:rPr lang="fr" dirty="0" err="1"/>
              <a:t>write</a:t>
            </a:r>
            <a:r>
              <a:rPr lang="fr" dirty="0"/>
              <a:t> on </a:t>
            </a:r>
            <a:r>
              <a:rPr lang="fr" dirty="0" err="1"/>
              <a:t>each</a:t>
            </a:r>
            <a:r>
              <a:rPr lang="fr" dirty="0"/>
              <a:t> corner of the page: </a:t>
            </a:r>
            <a:endParaRPr dirty="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fr" dirty="0" err="1"/>
              <a:t>Today</a:t>
            </a:r>
            <a:r>
              <a:rPr lang="fr" dirty="0"/>
              <a:t> I </a:t>
            </a:r>
            <a:r>
              <a:rPr lang="fr" dirty="0" err="1"/>
              <a:t>learnt</a:t>
            </a:r>
            <a:r>
              <a:rPr lang="fr" dirty="0"/>
              <a:t> … </a:t>
            </a:r>
            <a:endParaRPr dirty="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fr" dirty="0"/>
              <a:t>Something </a:t>
            </a:r>
            <a:r>
              <a:rPr lang="fr" dirty="0" err="1"/>
              <a:t>that</a:t>
            </a:r>
            <a:r>
              <a:rPr lang="fr" dirty="0"/>
              <a:t> </a:t>
            </a:r>
            <a:r>
              <a:rPr lang="fr" dirty="0" err="1"/>
              <a:t>feels</a:t>
            </a:r>
            <a:r>
              <a:rPr lang="fr" dirty="0"/>
              <a:t> </a:t>
            </a:r>
            <a:r>
              <a:rPr lang="fr" dirty="0" err="1"/>
              <a:t>different</a:t>
            </a:r>
            <a:r>
              <a:rPr lang="fr" dirty="0"/>
              <a:t> </a:t>
            </a:r>
            <a:r>
              <a:rPr lang="fr" dirty="0" err="1"/>
              <a:t>is</a:t>
            </a:r>
            <a:r>
              <a:rPr lang="fr" dirty="0"/>
              <a:t>… </a:t>
            </a:r>
            <a:endParaRPr dirty="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fr" dirty="0" err="1"/>
              <a:t>My</a:t>
            </a:r>
            <a:r>
              <a:rPr lang="fr" dirty="0"/>
              <a:t> </a:t>
            </a:r>
            <a:r>
              <a:rPr lang="fr" dirty="0" err="1"/>
              <a:t>next</a:t>
            </a:r>
            <a:r>
              <a:rPr lang="fr" dirty="0"/>
              <a:t> </a:t>
            </a:r>
            <a:r>
              <a:rPr lang="fr" dirty="0" err="1"/>
              <a:t>step</a:t>
            </a:r>
            <a:r>
              <a:rPr lang="fr" dirty="0"/>
              <a:t> </a:t>
            </a:r>
            <a:r>
              <a:rPr lang="fr" dirty="0" err="1"/>
              <a:t>is</a:t>
            </a:r>
            <a:r>
              <a:rPr lang="fr" dirty="0"/>
              <a:t>… </a:t>
            </a:r>
            <a:endParaRPr dirty="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fr" dirty="0"/>
              <a:t>I </a:t>
            </a:r>
            <a:r>
              <a:rPr lang="fr" dirty="0" err="1"/>
              <a:t>will</a:t>
            </a:r>
            <a:r>
              <a:rPr lang="fr" dirty="0"/>
              <a:t> </a:t>
            </a:r>
            <a:r>
              <a:rPr lang="fr" dirty="0" err="1"/>
              <a:t>need</a:t>
            </a:r>
            <a:r>
              <a:rPr lang="fr" dirty="0"/>
              <a:t> support </a:t>
            </a:r>
            <a:r>
              <a:rPr lang="fr" dirty="0" err="1"/>
              <a:t>with</a:t>
            </a:r>
            <a:r>
              <a:rPr lang="fr" dirty="0"/>
              <a:t>…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fr" dirty="0"/>
            </a:br>
            <a:br>
              <a:rPr lang="fr" dirty="0"/>
            </a:br>
            <a:endParaRPr dirty="0"/>
          </a:p>
        </p:txBody>
      </p:sp>
      <p:sp>
        <p:nvSpPr>
          <p:cNvPr id="367" name="Google Shape;367;g2bbce8f045b_0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4347704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bbce8f045b_0_36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93" name="Google Shape;93;g2bbce8f045b_0_36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94" name="Google Shape;94;g2bbce8f045b_0_36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g2bbce8f045b_0_36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g2bbce8f045b_0_36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97" name="Google Shape;97;g2bbce8f045b_0_36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2254598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2bbce8f045b_0_329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g2bbce8f045b_0_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2f3cd70ea38_0_50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[FACILITATION GUIDANCE]</a:t>
            </a:r>
            <a:br>
              <a:rPr lang="fr"/>
            </a:br>
            <a:br>
              <a:rPr lang="fr"/>
            </a:br>
            <a:r>
              <a:rPr lang="fr" b="1"/>
              <a:t>Option 1 </a:t>
            </a:r>
            <a:endParaRPr b="1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fr"/>
              <a:t>Ask “what are 3 things that you’re looking to explore as a result of your participation in this workshop”? 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/>
              <a:t>Option 2 </a:t>
            </a:r>
            <a:endParaRPr b="1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fr"/>
              <a:t>Ask participants to take a piece of paper, fold it in two, then fold it in two again 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fr"/>
              <a:t>Give them the 4 following prompts to write on each corner of the page: 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fr"/>
              <a:t>Today I learnt … 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fr"/>
              <a:t>Something that feels different is… 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fr"/>
              <a:t>My next step is… 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fr"/>
              <a:t>I will need support with…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fr"/>
            </a:br>
            <a:br>
              <a:rPr lang="fr"/>
            </a:br>
            <a:endParaRPr/>
          </a:p>
        </p:txBody>
      </p:sp>
      <p:sp>
        <p:nvSpPr>
          <p:cNvPr id="525" name="Google Shape;525;g2f3cd70ea38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7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bbce8f045b_0_36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93" name="Google Shape;93;g2bbce8f045b_0_36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94" name="Google Shape;94;g2bbce8f045b_0_36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g2bbce8f045b_0_36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g2bbce8f045b_0_36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97" name="Google Shape;97;g2bbce8f045b_0_36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bbce8f045b_0_36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93" name="Google Shape;93;g2bbce8f045b_0_36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94" name="Google Shape;94;g2bbce8f045b_0_36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g2bbce8f045b_0_36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g2bbce8f045b_0_36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97" name="Google Shape;97;g2bbce8f045b_0_36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169786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bbce8f045b_0_53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g2bbce8f045b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bbce8f045b_0_70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129" name="Google Shape;129;g2bbce8f045b_0_70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30" name="Google Shape;130;g2bbce8f045b_0_70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g2bbce8f045b_0_70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add graph for australia</a:t>
            </a:r>
            <a:endParaRPr/>
          </a:p>
        </p:txBody>
      </p:sp>
      <p:sp>
        <p:nvSpPr>
          <p:cNvPr id="132" name="Google Shape;132;g2bbce8f045b_0_70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133" name="Google Shape;133;g2bbce8f045b_0_70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bbce8f045b_0_99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g2bbce8f045b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4_Diapositive de titre">
  <p:cSld name="4_Diapositive de titr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oogle Shape;55;p14"/>
          <p:cNvGrpSpPr/>
          <p:nvPr/>
        </p:nvGrpSpPr>
        <p:grpSpPr>
          <a:xfrm>
            <a:off x="-1" y="1"/>
            <a:ext cx="9144009" cy="5143500"/>
            <a:chOff x="-1" y="0"/>
            <a:chExt cx="12192012" cy="6858000"/>
          </a:xfrm>
        </p:grpSpPr>
        <p:sp>
          <p:nvSpPr>
            <p:cNvPr id="56" name="Google Shape;56;p14"/>
            <p:cNvSpPr/>
            <p:nvPr/>
          </p:nvSpPr>
          <p:spPr>
            <a:xfrm>
              <a:off x="-1" y="0"/>
              <a:ext cx="12192012" cy="685800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21599" y="21600"/>
                  </a:lnTo>
                  <a:lnTo>
                    <a:pt x="21599" y="21600"/>
                  </a:lnTo>
                  <a:lnTo>
                    <a:pt x="394" y="21600"/>
                  </a:lnTo>
                  <a:lnTo>
                    <a:pt x="394" y="21600"/>
                  </a:lnTo>
                  <a:lnTo>
                    <a:pt x="0" y="21600"/>
                  </a:lnTo>
                  <a:lnTo>
                    <a:pt x="394" y="20887"/>
                  </a:lnTo>
                  <a:lnTo>
                    <a:pt x="394" y="20887"/>
                  </a:lnTo>
                  <a:lnTo>
                    <a:pt x="21206" y="20887"/>
                  </a:lnTo>
                  <a:lnTo>
                    <a:pt x="21206" y="713"/>
                  </a:lnTo>
                  <a:close/>
                </a:path>
              </a:pathLst>
            </a:custGeom>
            <a:solidFill>
              <a:srgbClr val="E30613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14"/>
            <p:cNvSpPr/>
            <p:nvPr/>
          </p:nvSpPr>
          <p:spPr>
            <a:xfrm>
              <a:off x="-1" y="0"/>
              <a:ext cx="12192012" cy="685800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206" y="713"/>
                  </a:lnTo>
                  <a:lnTo>
                    <a:pt x="21206" y="713"/>
                  </a:lnTo>
                  <a:lnTo>
                    <a:pt x="394" y="713"/>
                  </a:lnTo>
                  <a:lnTo>
                    <a:pt x="394" y="20887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ACB3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5130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4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limateemergencydeclaration.org/wp-content/uploads/2018/09/DontMentionTheEmergency2018.pdf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allforclimate.today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tsy.com/listing/969027568/feelings-wheel-sticker-emotions-chart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comments" Target="../comments/commen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6.xml"/><Relationship Id="rId3" Type="http://schemas.openxmlformats.org/officeDocument/2006/relationships/image" Target="../media/image1.png"/><Relationship Id="rId7" Type="http://schemas.openxmlformats.org/officeDocument/2006/relationships/hyperlink" Target="https://projectinsideout.net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comments" Target="../comments/commen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hyperlink" Target="https://www.australianethical.com.au/globalassets/0.-new-site-global-blocks/campaigns/a-little-goes-a-long-way/australianethical_whitepaper_v15_web.pdf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comments" Target="../comments/commen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hyperlink" Target="https://www.iea.org/commentaries/global-suv-sales-set-another-record-in-2021-setting-back-efforts-to-reduce-emissions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hyperlink" Target="https://www.bbc.com/news/science-environment-49349566" TargetMode="External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pierre-peyretou.medium.com/climat-10-minutes-pour-cadrer-un-d%C3%A9bat-maintenant-on-fait-quoi-361beb5b8251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34.png"/><Relationship Id="rId5" Type="http://schemas.openxmlformats.org/officeDocument/2006/relationships/image" Target="../media/image5.png"/><Relationship Id="rId10" Type="http://schemas.openxmlformats.org/officeDocument/2006/relationships/image" Target="../media/image33.png"/><Relationship Id="rId4" Type="http://schemas.openxmlformats.org/officeDocument/2006/relationships/image" Target="../media/image2.png"/><Relationship Id="rId9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policy-practice.oxfam.org/resources/climate-equality-a-planet-for-the-99-621551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comments" Target="../comments/commen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7.png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comments" Target="../comments/comment7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comments" Target="../comments/comment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1.jpg"/><Relationship Id="rId7" Type="http://schemas.openxmlformats.org/officeDocument/2006/relationships/image" Target="../media/image6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5.png"/><Relationship Id="rId5" Type="http://schemas.openxmlformats.org/officeDocument/2006/relationships/image" Target="../media/image2.png"/><Relationship Id="rId10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/>
          <p:nvPr/>
        </p:nvSpPr>
        <p:spPr>
          <a:xfrm>
            <a:off x="0" y="-3484"/>
            <a:ext cx="9144000" cy="5147120"/>
          </a:xfrm>
          <a:custGeom>
            <a:avLst/>
            <a:gdLst/>
            <a:ahLst/>
            <a:cxnLst/>
            <a:rect l="l" t="t" r="r" b="b"/>
            <a:pathLst>
              <a:path w="24384000" h="13725652" extrusionOk="0">
                <a:moveTo>
                  <a:pt x="0" y="0"/>
                </a:moveTo>
                <a:lnTo>
                  <a:pt x="24384000" y="0"/>
                </a:lnTo>
                <a:lnTo>
                  <a:pt x="24384000" y="13725652"/>
                </a:lnTo>
                <a:lnTo>
                  <a:pt x="0" y="13725652"/>
                </a:lnTo>
                <a:close/>
              </a:path>
            </a:pathLst>
          </a:custGeom>
          <a:solidFill>
            <a:srgbClr val="DFF1F4"/>
          </a:solid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83" name="Google Shape;83;p18"/>
          <p:cNvSpPr/>
          <p:nvPr/>
        </p:nvSpPr>
        <p:spPr>
          <a:xfrm>
            <a:off x="201892" y="198409"/>
            <a:ext cx="8740188" cy="4743307"/>
          </a:xfrm>
          <a:custGeom>
            <a:avLst/>
            <a:gdLst/>
            <a:ahLst/>
            <a:cxnLst/>
            <a:rect l="l" t="t" r="r" b="b"/>
            <a:pathLst>
              <a:path w="23307167" h="12648819" extrusionOk="0">
                <a:moveTo>
                  <a:pt x="0" y="0"/>
                </a:moveTo>
                <a:lnTo>
                  <a:pt x="23307167" y="0"/>
                </a:lnTo>
                <a:lnTo>
                  <a:pt x="23307167" y="12648819"/>
                </a:lnTo>
                <a:lnTo>
                  <a:pt x="0" y="1264881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84" name="Google Shape;84;p18"/>
          <p:cNvSpPr/>
          <p:nvPr/>
        </p:nvSpPr>
        <p:spPr>
          <a:xfrm rot="-2212194">
            <a:off x="8668056" y="4700947"/>
            <a:ext cx="263652" cy="417671"/>
          </a:xfrm>
          <a:custGeom>
            <a:avLst/>
            <a:gdLst/>
            <a:ahLst/>
            <a:cxnLst/>
            <a:rect l="l" t="t" r="r" b="b"/>
            <a:pathLst>
              <a:path w="703072" h="1113790" extrusionOk="0">
                <a:moveTo>
                  <a:pt x="0" y="137287"/>
                </a:moveTo>
                <a:cubicBezTo>
                  <a:pt x="0" y="62103"/>
                  <a:pt x="59436" y="0"/>
                  <a:pt x="134112" y="0"/>
                </a:cubicBezTo>
                <a:lnTo>
                  <a:pt x="568960" y="0"/>
                </a:lnTo>
                <a:lnTo>
                  <a:pt x="568960" y="25400"/>
                </a:lnTo>
                <a:lnTo>
                  <a:pt x="568960" y="0"/>
                </a:lnTo>
                <a:cubicBezTo>
                  <a:pt x="643763" y="0"/>
                  <a:pt x="703072" y="62103"/>
                  <a:pt x="703072" y="137287"/>
                </a:cubicBezTo>
                <a:lnTo>
                  <a:pt x="677672" y="137287"/>
                </a:lnTo>
                <a:lnTo>
                  <a:pt x="703072" y="137287"/>
                </a:lnTo>
                <a:lnTo>
                  <a:pt x="703072" y="976503"/>
                </a:lnTo>
                <a:lnTo>
                  <a:pt x="677672" y="976503"/>
                </a:lnTo>
                <a:lnTo>
                  <a:pt x="703072" y="976503"/>
                </a:lnTo>
                <a:cubicBezTo>
                  <a:pt x="703072" y="1051560"/>
                  <a:pt x="643636" y="1113790"/>
                  <a:pt x="568960" y="1113790"/>
                </a:cubicBezTo>
                <a:lnTo>
                  <a:pt x="568960" y="1088390"/>
                </a:lnTo>
                <a:lnTo>
                  <a:pt x="568960" y="1113790"/>
                </a:lnTo>
                <a:lnTo>
                  <a:pt x="134112" y="1113790"/>
                </a:lnTo>
                <a:lnTo>
                  <a:pt x="134112" y="1088390"/>
                </a:lnTo>
                <a:lnTo>
                  <a:pt x="134112" y="1113790"/>
                </a:lnTo>
                <a:cubicBezTo>
                  <a:pt x="59436" y="1113663"/>
                  <a:pt x="0" y="1051560"/>
                  <a:pt x="0" y="976503"/>
                </a:cubicBezTo>
                <a:lnTo>
                  <a:pt x="0" y="137287"/>
                </a:lnTo>
                <a:lnTo>
                  <a:pt x="25400" y="137287"/>
                </a:lnTo>
                <a:lnTo>
                  <a:pt x="0" y="137287"/>
                </a:lnTo>
                <a:moveTo>
                  <a:pt x="50800" y="137287"/>
                </a:moveTo>
                <a:lnTo>
                  <a:pt x="50800" y="976503"/>
                </a:lnTo>
                <a:lnTo>
                  <a:pt x="25400" y="976503"/>
                </a:lnTo>
                <a:lnTo>
                  <a:pt x="50800" y="976503"/>
                </a:lnTo>
                <a:cubicBezTo>
                  <a:pt x="50800" y="1024890"/>
                  <a:pt x="88773" y="1062990"/>
                  <a:pt x="134112" y="1062990"/>
                </a:cubicBezTo>
                <a:lnTo>
                  <a:pt x="568960" y="1062990"/>
                </a:lnTo>
                <a:cubicBezTo>
                  <a:pt x="614299" y="1062990"/>
                  <a:pt x="652272" y="1025017"/>
                  <a:pt x="652272" y="976503"/>
                </a:cubicBezTo>
                <a:lnTo>
                  <a:pt x="652272" y="137287"/>
                </a:lnTo>
                <a:cubicBezTo>
                  <a:pt x="652272" y="88773"/>
                  <a:pt x="614299" y="50800"/>
                  <a:pt x="568960" y="50800"/>
                </a:cubicBezTo>
                <a:lnTo>
                  <a:pt x="134112" y="50800"/>
                </a:lnTo>
                <a:lnTo>
                  <a:pt x="134112" y="25400"/>
                </a:lnTo>
                <a:lnTo>
                  <a:pt x="134112" y="50800"/>
                </a:lnTo>
                <a:cubicBezTo>
                  <a:pt x="88773" y="50800"/>
                  <a:pt x="50800" y="88773"/>
                  <a:pt x="50800" y="137287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8"/>
          <p:cNvSpPr/>
          <p:nvPr/>
        </p:nvSpPr>
        <p:spPr>
          <a:xfrm>
            <a:off x="0" y="3009900"/>
            <a:ext cx="1476375" cy="2133600"/>
          </a:xfrm>
          <a:custGeom>
            <a:avLst/>
            <a:gdLst/>
            <a:ahLst/>
            <a:cxnLst/>
            <a:rect l="l" t="t" r="r" b="b"/>
            <a:pathLst>
              <a:path w="2952750" h="4267200" extrusionOk="0">
                <a:moveTo>
                  <a:pt x="0" y="0"/>
                </a:moveTo>
                <a:lnTo>
                  <a:pt x="2952750" y="0"/>
                </a:lnTo>
                <a:lnTo>
                  <a:pt x="2952750" y="4267200"/>
                </a:lnTo>
                <a:lnTo>
                  <a:pt x="0" y="4267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86" name="Google Shape;86;p18"/>
          <p:cNvSpPr/>
          <p:nvPr/>
        </p:nvSpPr>
        <p:spPr>
          <a:xfrm>
            <a:off x="7669047" y="3009900"/>
            <a:ext cx="1476375" cy="2133600"/>
          </a:xfrm>
          <a:custGeom>
            <a:avLst/>
            <a:gdLst/>
            <a:ahLst/>
            <a:cxnLst/>
            <a:rect l="l" t="t" r="r" b="b"/>
            <a:pathLst>
              <a:path w="2952750" h="4267200" extrusionOk="0">
                <a:moveTo>
                  <a:pt x="0" y="0"/>
                </a:moveTo>
                <a:lnTo>
                  <a:pt x="2952750" y="0"/>
                </a:lnTo>
                <a:lnTo>
                  <a:pt x="2952750" y="4267200"/>
                </a:lnTo>
                <a:lnTo>
                  <a:pt x="0" y="4267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88" name="Google Shape;88;p18"/>
          <p:cNvSpPr/>
          <p:nvPr/>
        </p:nvSpPr>
        <p:spPr>
          <a:xfrm>
            <a:off x="539789" y="203600"/>
            <a:ext cx="3777817" cy="1903070"/>
          </a:xfrm>
          <a:custGeom>
            <a:avLst/>
            <a:gdLst/>
            <a:ahLst/>
            <a:cxnLst/>
            <a:rect l="l" t="t" r="r" b="b"/>
            <a:pathLst>
              <a:path w="3256739" h="1504403" extrusionOk="0">
                <a:moveTo>
                  <a:pt x="0" y="0"/>
                </a:moveTo>
                <a:lnTo>
                  <a:pt x="3256738" y="0"/>
                </a:lnTo>
                <a:lnTo>
                  <a:pt x="3256738" y="1504403"/>
                </a:lnTo>
                <a:lnTo>
                  <a:pt x="0" y="15044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90" name="Google Shape;90;p18"/>
          <p:cNvSpPr txBox="1"/>
          <p:nvPr/>
        </p:nvSpPr>
        <p:spPr>
          <a:xfrm>
            <a:off x="5150484" y="431740"/>
            <a:ext cx="3058344" cy="1329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b="1" dirty="0" err="1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Taverners</a:t>
            </a:r>
            <a:r>
              <a:rPr lang="fr" sz="1800" b="1" dirty="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 Hill Infant </a:t>
            </a:r>
            <a:r>
              <a:rPr lang="fr" sz="1800" b="1" dirty="0" err="1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School</a:t>
            </a:r>
            <a:r>
              <a:rPr lang="fr" sz="1800" b="1" dirty="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,</a:t>
            </a:r>
            <a:br>
              <a:rPr lang="fr" sz="1800" b="1" dirty="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fr" sz="1800" b="1" dirty="0" err="1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Petersham</a:t>
            </a:r>
            <a:br>
              <a:rPr lang="fr" sz="1800" b="1" dirty="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fr" sz="1800" b="1" dirty="0" err="1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September</a:t>
            </a:r>
            <a:r>
              <a:rPr lang="fr" sz="1800" b="1" i="0" u="none" strike="noStrike" cap="none" dirty="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 16th 2024</a:t>
            </a:r>
            <a:endParaRPr sz="700" dirty="0"/>
          </a:p>
        </p:txBody>
      </p:sp>
      <p:pic>
        <p:nvPicPr>
          <p:cNvPr id="3" name="Picture 2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B674FC9C-BD77-F05F-0534-C1918759FB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2095" y="2720009"/>
            <a:ext cx="2189773" cy="2189773"/>
          </a:xfrm>
          <a:prstGeom prst="rect">
            <a:avLst/>
          </a:prstGeom>
        </p:spPr>
      </p:pic>
      <p:sp>
        <p:nvSpPr>
          <p:cNvPr id="4" name="Google Shape;90;p18">
            <a:extLst>
              <a:ext uri="{FF2B5EF4-FFF2-40B4-BE49-F238E27FC236}">
                <a16:creationId xmlns:a16="http://schemas.microsoft.com/office/drawing/2014/main" id="{A6DDFD8E-E6A1-33A5-ECF8-39E8DD5914BB}"/>
              </a:ext>
            </a:extLst>
          </p:cNvPr>
          <p:cNvSpPr txBox="1"/>
          <p:nvPr/>
        </p:nvSpPr>
        <p:spPr>
          <a:xfrm>
            <a:off x="2743108" y="2218947"/>
            <a:ext cx="3709451" cy="664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b="1" i="1" dirty="0" err="1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Please</a:t>
            </a:r>
            <a:r>
              <a:rPr lang="fr" sz="1800" b="1" i="1" dirty="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fr" sz="1800" b="1" i="1" dirty="0" err="1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register</a:t>
            </a:r>
            <a:r>
              <a:rPr lang="fr" sz="1800" b="1" i="1" dirty="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fr" sz="1800" b="1" i="1" dirty="0" err="1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your</a:t>
            </a:r>
            <a:r>
              <a:rPr lang="fr" sz="1800" b="1" i="1" dirty="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fr" sz="1800" b="1" i="1" dirty="0" err="1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attendance</a:t>
            </a:r>
            <a:r>
              <a:rPr lang="fr" sz="1800" b="1" i="1" dirty="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 for </a:t>
            </a:r>
            <a:r>
              <a:rPr lang="fr" sz="1800" b="1" i="1" dirty="0" err="1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this</a:t>
            </a:r>
            <a:r>
              <a:rPr lang="fr" sz="1800" b="1" i="1" dirty="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 workshop</a:t>
            </a:r>
            <a:endParaRPr sz="700" i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3"/>
          <p:cNvSpPr/>
          <p:nvPr/>
        </p:nvSpPr>
        <p:spPr>
          <a:xfrm>
            <a:off x="0" y="-3484"/>
            <a:ext cx="9144000" cy="5147120"/>
          </a:xfrm>
          <a:custGeom>
            <a:avLst/>
            <a:gdLst/>
            <a:ahLst/>
            <a:cxnLst/>
            <a:rect l="l" t="t" r="r" b="b"/>
            <a:pathLst>
              <a:path w="24384000" h="13725652" extrusionOk="0">
                <a:moveTo>
                  <a:pt x="0" y="0"/>
                </a:moveTo>
                <a:lnTo>
                  <a:pt x="24384000" y="0"/>
                </a:lnTo>
                <a:lnTo>
                  <a:pt x="24384000" y="13725652"/>
                </a:lnTo>
                <a:lnTo>
                  <a:pt x="0" y="13725652"/>
                </a:lnTo>
                <a:close/>
              </a:path>
            </a:pathLst>
          </a:custGeom>
          <a:solidFill>
            <a:srgbClr val="DFF1F4"/>
          </a:solid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181" name="Google Shape;181;p23"/>
          <p:cNvSpPr/>
          <p:nvPr/>
        </p:nvSpPr>
        <p:spPr>
          <a:xfrm>
            <a:off x="201892" y="198409"/>
            <a:ext cx="8740188" cy="4743307"/>
          </a:xfrm>
          <a:custGeom>
            <a:avLst/>
            <a:gdLst/>
            <a:ahLst/>
            <a:cxnLst/>
            <a:rect l="l" t="t" r="r" b="b"/>
            <a:pathLst>
              <a:path w="23307167" h="12648819" extrusionOk="0">
                <a:moveTo>
                  <a:pt x="0" y="0"/>
                </a:moveTo>
                <a:lnTo>
                  <a:pt x="23307167" y="0"/>
                </a:lnTo>
                <a:lnTo>
                  <a:pt x="23307167" y="12648819"/>
                </a:lnTo>
                <a:lnTo>
                  <a:pt x="0" y="1264881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182" name="Google Shape;182;p23"/>
          <p:cNvSpPr/>
          <p:nvPr/>
        </p:nvSpPr>
        <p:spPr>
          <a:xfrm rot="-2212194">
            <a:off x="8668056" y="4700947"/>
            <a:ext cx="263652" cy="417671"/>
          </a:xfrm>
          <a:custGeom>
            <a:avLst/>
            <a:gdLst/>
            <a:ahLst/>
            <a:cxnLst/>
            <a:rect l="l" t="t" r="r" b="b"/>
            <a:pathLst>
              <a:path w="703072" h="1113790" extrusionOk="0">
                <a:moveTo>
                  <a:pt x="0" y="137287"/>
                </a:moveTo>
                <a:cubicBezTo>
                  <a:pt x="0" y="62103"/>
                  <a:pt x="59436" y="0"/>
                  <a:pt x="134112" y="0"/>
                </a:cubicBezTo>
                <a:lnTo>
                  <a:pt x="568960" y="0"/>
                </a:lnTo>
                <a:lnTo>
                  <a:pt x="568960" y="25400"/>
                </a:lnTo>
                <a:lnTo>
                  <a:pt x="568960" y="0"/>
                </a:lnTo>
                <a:cubicBezTo>
                  <a:pt x="643763" y="0"/>
                  <a:pt x="703072" y="62103"/>
                  <a:pt x="703072" y="137287"/>
                </a:cubicBezTo>
                <a:lnTo>
                  <a:pt x="677672" y="137287"/>
                </a:lnTo>
                <a:lnTo>
                  <a:pt x="703072" y="137287"/>
                </a:lnTo>
                <a:lnTo>
                  <a:pt x="703072" y="976503"/>
                </a:lnTo>
                <a:lnTo>
                  <a:pt x="677672" y="976503"/>
                </a:lnTo>
                <a:lnTo>
                  <a:pt x="703072" y="976503"/>
                </a:lnTo>
                <a:cubicBezTo>
                  <a:pt x="703072" y="1051560"/>
                  <a:pt x="643636" y="1113790"/>
                  <a:pt x="568960" y="1113790"/>
                </a:cubicBezTo>
                <a:lnTo>
                  <a:pt x="568960" y="1088390"/>
                </a:lnTo>
                <a:lnTo>
                  <a:pt x="568960" y="1113790"/>
                </a:lnTo>
                <a:lnTo>
                  <a:pt x="134112" y="1113790"/>
                </a:lnTo>
                <a:lnTo>
                  <a:pt x="134112" y="1088390"/>
                </a:lnTo>
                <a:lnTo>
                  <a:pt x="134112" y="1113790"/>
                </a:lnTo>
                <a:cubicBezTo>
                  <a:pt x="59436" y="1113663"/>
                  <a:pt x="0" y="1051560"/>
                  <a:pt x="0" y="976503"/>
                </a:cubicBezTo>
                <a:lnTo>
                  <a:pt x="0" y="137287"/>
                </a:lnTo>
                <a:lnTo>
                  <a:pt x="25400" y="137287"/>
                </a:lnTo>
                <a:lnTo>
                  <a:pt x="0" y="137287"/>
                </a:lnTo>
                <a:moveTo>
                  <a:pt x="50800" y="137287"/>
                </a:moveTo>
                <a:lnTo>
                  <a:pt x="50800" y="976503"/>
                </a:lnTo>
                <a:lnTo>
                  <a:pt x="25400" y="976503"/>
                </a:lnTo>
                <a:lnTo>
                  <a:pt x="50800" y="976503"/>
                </a:lnTo>
                <a:cubicBezTo>
                  <a:pt x="50800" y="1024890"/>
                  <a:pt x="88773" y="1062990"/>
                  <a:pt x="134112" y="1062990"/>
                </a:cubicBezTo>
                <a:lnTo>
                  <a:pt x="568960" y="1062990"/>
                </a:lnTo>
                <a:cubicBezTo>
                  <a:pt x="614299" y="1062990"/>
                  <a:pt x="652272" y="1025017"/>
                  <a:pt x="652272" y="976503"/>
                </a:cubicBezTo>
                <a:lnTo>
                  <a:pt x="652272" y="137287"/>
                </a:lnTo>
                <a:cubicBezTo>
                  <a:pt x="652272" y="88773"/>
                  <a:pt x="614299" y="50800"/>
                  <a:pt x="568960" y="50800"/>
                </a:cubicBezTo>
                <a:lnTo>
                  <a:pt x="134112" y="50800"/>
                </a:lnTo>
                <a:lnTo>
                  <a:pt x="134112" y="25400"/>
                </a:lnTo>
                <a:lnTo>
                  <a:pt x="134112" y="50800"/>
                </a:lnTo>
                <a:cubicBezTo>
                  <a:pt x="88773" y="50800"/>
                  <a:pt x="50800" y="88773"/>
                  <a:pt x="50800" y="137287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23"/>
          <p:cNvSpPr/>
          <p:nvPr/>
        </p:nvSpPr>
        <p:spPr>
          <a:xfrm>
            <a:off x="0" y="3009900"/>
            <a:ext cx="1476375" cy="2133600"/>
          </a:xfrm>
          <a:custGeom>
            <a:avLst/>
            <a:gdLst/>
            <a:ahLst/>
            <a:cxnLst/>
            <a:rect l="l" t="t" r="r" b="b"/>
            <a:pathLst>
              <a:path w="2952750" h="4267200" extrusionOk="0">
                <a:moveTo>
                  <a:pt x="0" y="0"/>
                </a:moveTo>
                <a:lnTo>
                  <a:pt x="2952750" y="0"/>
                </a:lnTo>
                <a:lnTo>
                  <a:pt x="2952750" y="4267200"/>
                </a:lnTo>
                <a:lnTo>
                  <a:pt x="0" y="4267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184" name="Google Shape;184;p23"/>
          <p:cNvSpPr/>
          <p:nvPr/>
        </p:nvSpPr>
        <p:spPr>
          <a:xfrm>
            <a:off x="7669047" y="3009900"/>
            <a:ext cx="1476375" cy="2133600"/>
          </a:xfrm>
          <a:custGeom>
            <a:avLst/>
            <a:gdLst/>
            <a:ahLst/>
            <a:cxnLst/>
            <a:rect l="l" t="t" r="r" b="b"/>
            <a:pathLst>
              <a:path w="2952750" h="4267200" extrusionOk="0">
                <a:moveTo>
                  <a:pt x="0" y="0"/>
                </a:moveTo>
                <a:lnTo>
                  <a:pt x="2952750" y="0"/>
                </a:lnTo>
                <a:lnTo>
                  <a:pt x="2952750" y="4267200"/>
                </a:lnTo>
                <a:lnTo>
                  <a:pt x="0" y="4267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185" name="Google Shape;185;p23"/>
          <p:cNvSpPr/>
          <p:nvPr/>
        </p:nvSpPr>
        <p:spPr>
          <a:xfrm>
            <a:off x="-101" y="-5652"/>
            <a:ext cx="2162175" cy="762000"/>
          </a:xfrm>
          <a:custGeom>
            <a:avLst/>
            <a:gdLst/>
            <a:ahLst/>
            <a:cxnLst/>
            <a:rect l="l" t="t" r="r" b="b"/>
            <a:pathLst>
              <a:path w="4324350" h="1524000" extrusionOk="0">
                <a:moveTo>
                  <a:pt x="0" y="0"/>
                </a:moveTo>
                <a:lnTo>
                  <a:pt x="4324350" y="0"/>
                </a:lnTo>
                <a:lnTo>
                  <a:pt x="4324350" y="1524000"/>
                </a:lnTo>
                <a:lnTo>
                  <a:pt x="0" y="1524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186" name="Google Shape;186;p23"/>
          <p:cNvSpPr/>
          <p:nvPr/>
        </p:nvSpPr>
        <p:spPr>
          <a:xfrm>
            <a:off x="183200" y="112725"/>
            <a:ext cx="1338596" cy="393621"/>
          </a:xfrm>
          <a:custGeom>
            <a:avLst/>
            <a:gdLst/>
            <a:ahLst/>
            <a:cxnLst/>
            <a:rect l="l" t="t" r="r" b="b"/>
            <a:pathLst>
              <a:path w="3569589" h="1049655" extrusionOk="0">
                <a:moveTo>
                  <a:pt x="0" y="0"/>
                </a:moveTo>
                <a:lnTo>
                  <a:pt x="3569589" y="0"/>
                </a:lnTo>
                <a:lnTo>
                  <a:pt x="3569589" y="1049655"/>
                </a:lnTo>
                <a:lnTo>
                  <a:pt x="0" y="10496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187" name="Google Shape;187;p23"/>
          <p:cNvSpPr/>
          <p:nvPr/>
        </p:nvSpPr>
        <p:spPr>
          <a:xfrm>
            <a:off x="340700" y="112726"/>
            <a:ext cx="1023600" cy="393600"/>
          </a:xfrm>
          <a:custGeom>
            <a:avLst/>
            <a:gdLst/>
            <a:ahLst/>
            <a:cxnLst/>
            <a:rect l="l" t="t" r="r" b="b"/>
            <a:pathLst>
              <a:path w="2047200" h="787200" extrusionOk="0">
                <a:moveTo>
                  <a:pt x="0" y="0"/>
                </a:moveTo>
                <a:lnTo>
                  <a:pt x="2047200" y="0"/>
                </a:lnTo>
                <a:lnTo>
                  <a:pt x="2047200" y="787200"/>
                </a:lnTo>
                <a:lnTo>
                  <a:pt x="0" y="787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188" name="Google Shape;188;p23"/>
          <p:cNvSpPr txBox="1"/>
          <p:nvPr/>
        </p:nvSpPr>
        <p:spPr>
          <a:xfrm>
            <a:off x="8528496" y="4671667"/>
            <a:ext cx="457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r>
            <a:endParaRPr sz="700"/>
          </a:p>
        </p:txBody>
      </p:sp>
      <p:sp>
        <p:nvSpPr>
          <p:cNvPr id="189" name="Google Shape;189;p23"/>
          <p:cNvSpPr txBox="1"/>
          <p:nvPr/>
        </p:nvSpPr>
        <p:spPr>
          <a:xfrm>
            <a:off x="1080986" y="1707850"/>
            <a:ext cx="6765600" cy="1712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5200" b="1" i="0" u="none" strike="noStrike" cap="none" dirty="0">
                <a:solidFill>
                  <a:srgbClr val="2EBDBC"/>
                </a:solidFill>
                <a:latin typeface="Open Sans"/>
                <a:ea typeface="Open Sans"/>
                <a:cs typeface="Open Sans"/>
                <a:sym typeface="Open Sans"/>
              </a:rPr>
              <a:t>Phase 1 </a:t>
            </a:r>
            <a:r>
              <a:rPr lang="fr" sz="5200" b="1" i="0" u="none" strike="noStrike" cap="none" dirty="0" err="1">
                <a:solidFill>
                  <a:srgbClr val="2EBDBC"/>
                </a:solidFill>
                <a:latin typeface="Open Sans"/>
                <a:ea typeface="Open Sans"/>
                <a:cs typeface="Open Sans"/>
                <a:sym typeface="Open Sans"/>
              </a:rPr>
              <a:t>Understanding</a:t>
            </a:r>
            <a:endParaRPr sz="7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3"/>
          <p:cNvSpPr/>
          <p:nvPr/>
        </p:nvSpPr>
        <p:spPr>
          <a:xfrm>
            <a:off x="0" y="-3484"/>
            <a:ext cx="9144000" cy="5147120"/>
          </a:xfrm>
          <a:custGeom>
            <a:avLst/>
            <a:gdLst/>
            <a:ahLst/>
            <a:cxnLst/>
            <a:rect l="l" t="t" r="r" b="b"/>
            <a:pathLst>
              <a:path w="24384000" h="13725652" extrusionOk="0">
                <a:moveTo>
                  <a:pt x="0" y="0"/>
                </a:moveTo>
                <a:lnTo>
                  <a:pt x="24384000" y="0"/>
                </a:lnTo>
                <a:lnTo>
                  <a:pt x="24384000" y="13725652"/>
                </a:lnTo>
                <a:lnTo>
                  <a:pt x="0" y="13725652"/>
                </a:lnTo>
                <a:close/>
              </a:path>
            </a:pathLst>
          </a:custGeom>
          <a:solidFill>
            <a:srgbClr val="DFF1F4"/>
          </a:solid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181" name="Google Shape;181;p23"/>
          <p:cNvSpPr/>
          <p:nvPr/>
        </p:nvSpPr>
        <p:spPr>
          <a:xfrm>
            <a:off x="201892" y="198409"/>
            <a:ext cx="8740188" cy="4743307"/>
          </a:xfrm>
          <a:custGeom>
            <a:avLst/>
            <a:gdLst/>
            <a:ahLst/>
            <a:cxnLst/>
            <a:rect l="l" t="t" r="r" b="b"/>
            <a:pathLst>
              <a:path w="23307167" h="12648819" extrusionOk="0">
                <a:moveTo>
                  <a:pt x="0" y="0"/>
                </a:moveTo>
                <a:lnTo>
                  <a:pt x="23307167" y="0"/>
                </a:lnTo>
                <a:lnTo>
                  <a:pt x="23307167" y="12648819"/>
                </a:lnTo>
                <a:lnTo>
                  <a:pt x="0" y="1264881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182" name="Google Shape;182;p23"/>
          <p:cNvSpPr/>
          <p:nvPr/>
        </p:nvSpPr>
        <p:spPr>
          <a:xfrm rot="-2212194">
            <a:off x="8668056" y="4700947"/>
            <a:ext cx="263652" cy="417671"/>
          </a:xfrm>
          <a:custGeom>
            <a:avLst/>
            <a:gdLst/>
            <a:ahLst/>
            <a:cxnLst/>
            <a:rect l="l" t="t" r="r" b="b"/>
            <a:pathLst>
              <a:path w="703072" h="1113790" extrusionOk="0">
                <a:moveTo>
                  <a:pt x="0" y="137287"/>
                </a:moveTo>
                <a:cubicBezTo>
                  <a:pt x="0" y="62103"/>
                  <a:pt x="59436" y="0"/>
                  <a:pt x="134112" y="0"/>
                </a:cubicBezTo>
                <a:lnTo>
                  <a:pt x="568960" y="0"/>
                </a:lnTo>
                <a:lnTo>
                  <a:pt x="568960" y="25400"/>
                </a:lnTo>
                <a:lnTo>
                  <a:pt x="568960" y="0"/>
                </a:lnTo>
                <a:cubicBezTo>
                  <a:pt x="643763" y="0"/>
                  <a:pt x="703072" y="62103"/>
                  <a:pt x="703072" y="137287"/>
                </a:cubicBezTo>
                <a:lnTo>
                  <a:pt x="677672" y="137287"/>
                </a:lnTo>
                <a:lnTo>
                  <a:pt x="703072" y="137287"/>
                </a:lnTo>
                <a:lnTo>
                  <a:pt x="703072" y="976503"/>
                </a:lnTo>
                <a:lnTo>
                  <a:pt x="677672" y="976503"/>
                </a:lnTo>
                <a:lnTo>
                  <a:pt x="703072" y="976503"/>
                </a:lnTo>
                <a:cubicBezTo>
                  <a:pt x="703072" y="1051560"/>
                  <a:pt x="643636" y="1113790"/>
                  <a:pt x="568960" y="1113790"/>
                </a:cubicBezTo>
                <a:lnTo>
                  <a:pt x="568960" y="1088390"/>
                </a:lnTo>
                <a:lnTo>
                  <a:pt x="568960" y="1113790"/>
                </a:lnTo>
                <a:lnTo>
                  <a:pt x="134112" y="1113790"/>
                </a:lnTo>
                <a:lnTo>
                  <a:pt x="134112" y="1088390"/>
                </a:lnTo>
                <a:lnTo>
                  <a:pt x="134112" y="1113790"/>
                </a:lnTo>
                <a:cubicBezTo>
                  <a:pt x="59436" y="1113663"/>
                  <a:pt x="0" y="1051560"/>
                  <a:pt x="0" y="976503"/>
                </a:cubicBezTo>
                <a:lnTo>
                  <a:pt x="0" y="137287"/>
                </a:lnTo>
                <a:lnTo>
                  <a:pt x="25400" y="137287"/>
                </a:lnTo>
                <a:lnTo>
                  <a:pt x="0" y="137287"/>
                </a:lnTo>
                <a:moveTo>
                  <a:pt x="50800" y="137287"/>
                </a:moveTo>
                <a:lnTo>
                  <a:pt x="50800" y="976503"/>
                </a:lnTo>
                <a:lnTo>
                  <a:pt x="25400" y="976503"/>
                </a:lnTo>
                <a:lnTo>
                  <a:pt x="50800" y="976503"/>
                </a:lnTo>
                <a:cubicBezTo>
                  <a:pt x="50800" y="1024890"/>
                  <a:pt x="88773" y="1062990"/>
                  <a:pt x="134112" y="1062990"/>
                </a:cubicBezTo>
                <a:lnTo>
                  <a:pt x="568960" y="1062990"/>
                </a:lnTo>
                <a:cubicBezTo>
                  <a:pt x="614299" y="1062990"/>
                  <a:pt x="652272" y="1025017"/>
                  <a:pt x="652272" y="976503"/>
                </a:cubicBezTo>
                <a:lnTo>
                  <a:pt x="652272" y="137287"/>
                </a:lnTo>
                <a:cubicBezTo>
                  <a:pt x="652272" y="88773"/>
                  <a:pt x="614299" y="50800"/>
                  <a:pt x="568960" y="50800"/>
                </a:cubicBezTo>
                <a:lnTo>
                  <a:pt x="134112" y="50800"/>
                </a:lnTo>
                <a:lnTo>
                  <a:pt x="134112" y="25400"/>
                </a:lnTo>
                <a:lnTo>
                  <a:pt x="134112" y="50800"/>
                </a:lnTo>
                <a:cubicBezTo>
                  <a:pt x="88773" y="50800"/>
                  <a:pt x="50800" y="88773"/>
                  <a:pt x="50800" y="137287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23"/>
          <p:cNvSpPr/>
          <p:nvPr/>
        </p:nvSpPr>
        <p:spPr>
          <a:xfrm>
            <a:off x="0" y="3009900"/>
            <a:ext cx="1476375" cy="2133600"/>
          </a:xfrm>
          <a:custGeom>
            <a:avLst/>
            <a:gdLst/>
            <a:ahLst/>
            <a:cxnLst/>
            <a:rect l="l" t="t" r="r" b="b"/>
            <a:pathLst>
              <a:path w="2952750" h="4267200" extrusionOk="0">
                <a:moveTo>
                  <a:pt x="0" y="0"/>
                </a:moveTo>
                <a:lnTo>
                  <a:pt x="2952750" y="0"/>
                </a:lnTo>
                <a:lnTo>
                  <a:pt x="2952750" y="4267200"/>
                </a:lnTo>
                <a:lnTo>
                  <a:pt x="0" y="4267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184" name="Google Shape;184;p23"/>
          <p:cNvSpPr/>
          <p:nvPr/>
        </p:nvSpPr>
        <p:spPr>
          <a:xfrm>
            <a:off x="7669047" y="3009900"/>
            <a:ext cx="1476375" cy="2133600"/>
          </a:xfrm>
          <a:custGeom>
            <a:avLst/>
            <a:gdLst/>
            <a:ahLst/>
            <a:cxnLst/>
            <a:rect l="l" t="t" r="r" b="b"/>
            <a:pathLst>
              <a:path w="2952750" h="4267200" extrusionOk="0">
                <a:moveTo>
                  <a:pt x="0" y="0"/>
                </a:moveTo>
                <a:lnTo>
                  <a:pt x="2952750" y="0"/>
                </a:lnTo>
                <a:lnTo>
                  <a:pt x="2952750" y="4267200"/>
                </a:lnTo>
                <a:lnTo>
                  <a:pt x="0" y="4267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185" name="Google Shape;185;p23"/>
          <p:cNvSpPr/>
          <p:nvPr/>
        </p:nvSpPr>
        <p:spPr>
          <a:xfrm>
            <a:off x="-101" y="-5652"/>
            <a:ext cx="2162175" cy="762000"/>
          </a:xfrm>
          <a:custGeom>
            <a:avLst/>
            <a:gdLst/>
            <a:ahLst/>
            <a:cxnLst/>
            <a:rect l="l" t="t" r="r" b="b"/>
            <a:pathLst>
              <a:path w="4324350" h="1524000" extrusionOk="0">
                <a:moveTo>
                  <a:pt x="0" y="0"/>
                </a:moveTo>
                <a:lnTo>
                  <a:pt x="4324350" y="0"/>
                </a:lnTo>
                <a:lnTo>
                  <a:pt x="4324350" y="1524000"/>
                </a:lnTo>
                <a:lnTo>
                  <a:pt x="0" y="1524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186" name="Google Shape;186;p23"/>
          <p:cNvSpPr/>
          <p:nvPr/>
        </p:nvSpPr>
        <p:spPr>
          <a:xfrm>
            <a:off x="183200" y="112725"/>
            <a:ext cx="1338596" cy="393621"/>
          </a:xfrm>
          <a:custGeom>
            <a:avLst/>
            <a:gdLst/>
            <a:ahLst/>
            <a:cxnLst/>
            <a:rect l="l" t="t" r="r" b="b"/>
            <a:pathLst>
              <a:path w="3569589" h="1049655" extrusionOk="0">
                <a:moveTo>
                  <a:pt x="0" y="0"/>
                </a:moveTo>
                <a:lnTo>
                  <a:pt x="3569589" y="0"/>
                </a:lnTo>
                <a:lnTo>
                  <a:pt x="3569589" y="1049655"/>
                </a:lnTo>
                <a:lnTo>
                  <a:pt x="0" y="10496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187" name="Google Shape;187;p23"/>
          <p:cNvSpPr/>
          <p:nvPr/>
        </p:nvSpPr>
        <p:spPr>
          <a:xfrm>
            <a:off x="340700" y="112726"/>
            <a:ext cx="1023600" cy="393600"/>
          </a:xfrm>
          <a:custGeom>
            <a:avLst/>
            <a:gdLst/>
            <a:ahLst/>
            <a:cxnLst/>
            <a:rect l="l" t="t" r="r" b="b"/>
            <a:pathLst>
              <a:path w="2047200" h="787200" extrusionOk="0">
                <a:moveTo>
                  <a:pt x="0" y="0"/>
                </a:moveTo>
                <a:lnTo>
                  <a:pt x="2047200" y="0"/>
                </a:lnTo>
                <a:lnTo>
                  <a:pt x="2047200" y="787200"/>
                </a:lnTo>
                <a:lnTo>
                  <a:pt x="0" y="787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188" name="Google Shape;188;p23"/>
          <p:cNvSpPr txBox="1"/>
          <p:nvPr/>
        </p:nvSpPr>
        <p:spPr>
          <a:xfrm>
            <a:off x="8528496" y="4671667"/>
            <a:ext cx="457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r>
            <a:endParaRPr sz="700"/>
          </a:p>
        </p:txBody>
      </p:sp>
      <p:sp>
        <p:nvSpPr>
          <p:cNvPr id="189" name="Google Shape;189;p23"/>
          <p:cNvSpPr txBox="1"/>
          <p:nvPr/>
        </p:nvSpPr>
        <p:spPr>
          <a:xfrm>
            <a:off x="1189911" y="1290398"/>
            <a:ext cx="6765600" cy="2568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5200" b="1" i="0" u="none" strike="noStrike" cap="none" dirty="0">
                <a:solidFill>
                  <a:srgbClr val="2EBDBC"/>
                </a:solidFill>
                <a:latin typeface="Open Sans"/>
                <a:ea typeface="Open Sans"/>
                <a:cs typeface="Open Sans"/>
                <a:sym typeface="Open Sans"/>
              </a:rPr>
              <a:t>Phase 2</a:t>
            </a:r>
            <a:br>
              <a:rPr lang="fr" sz="5200" b="1" i="0" u="none" strike="noStrike" cap="none" dirty="0">
                <a:solidFill>
                  <a:srgbClr val="2EBDBC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fr" sz="5200" b="1" i="0" u="none" strike="noStrike" cap="none" dirty="0" err="1">
                <a:solidFill>
                  <a:srgbClr val="2EBDBC"/>
                </a:solidFill>
                <a:latin typeface="Open Sans"/>
                <a:ea typeface="Open Sans"/>
                <a:cs typeface="Open Sans"/>
                <a:sym typeface="Open Sans"/>
              </a:rPr>
              <a:t>Creativity</a:t>
            </a:r>
            <a:r>
              <a:rPr lang="fr" sz="5200" b="1" i="0" u="none" strike="noStrike" cap="none" dirty="0">
                <a:solidFill>
                  <a:srgbClr val="2EBDBC"/>
                </a:solidFill>
                <a:latin typeface="Open Sans"/>
                <a:ea typeface="Open Sans"/>
                <a:cs typeface="Open Sans"/>
                <a:sym typeface="Open Sans"/>
              </a:rPr>
              <a:t> &amp; </a:t>
            </a:r>
            <a:r>
              <a:rPr lang="fr" sz="5200" b="1" i="0" u="none" strike="noStrike" cap="none" dirty="0" err="1">
                <a:solidFill>
                  <a:srgbClr val="2EBDBC"/>
                </a:solidFill>
                <a:latin typeface="Open Sans"/>
                <a:ea typeface="Open Sans"/>
                <a:cs typeface="Open Sans"/>
                <a:sym typeface="Open Sans"/>
              </a:rPr>
              <a:t>Summary</a:t>
            </a:r>
            <a:endParaRPr sz="700" dirty="0"/>
          </a:p>
        </p:txBody>
      </p:sp>
    </p:spTree>
    <p:extLst>
      <p:ext uri="{BB962C8B-B14F-4D97-AF65-F5344CB8AC3E}">
        <p14:creationId xmlns:p14="http://schemas.microsoft.com/office/powerpoint/2010/main" val="40438690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4"/>
          <p:cNvSpPr/>
          <p:nvPr/>
        </p:nvSpPr>
        <p:spPr>
          <a:xfrm>
            <a:off x="201892" y="198409"/>
            <a:ext cx="8740188" cy="4743307"/>
          </a:xfrm>
          <a:custGeom>
            <a:avLst/>
            <a:gdLst/>
            <a:ahLst/>
            <a:cxnLst/>
            <a:rect l="l" t="t" r="r" b="b"/>
            <a:pathLst>
              <a:path w="23307167" h="12648819" extrusionOk="0">
                <a:moveTo>
                  <a:pt x="0" y="0"/>
                </a:moveTo>
                <a:lnTo>
                  <a:pt x="23307167" y="0"/>
                </a:lnTo>
                <a:lnTo>
                  <a:pt x="23307167" y="12648819"/>
                </a:lnTo>
                <a:lnTo>
                  <a:pt x="0" y="1264881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195" name="Google Shape;195;p24"/>
          <p:cNvSpPr/>
          <p:nvPr/>
        </p:nvSpPr>
        <p:spPr>
          <a:xfrm>
            <a:off x="354849" y="198409"/>
            <a:ext cx="8434293" cy="5139484"/>
          </a:xfrm>
          <a:custGeom>
            <a:avLst/>
            <a:gdLst/>
            <a:ahLst/>
            <a:cxnLst/>
            <a:rect l="l" t="t" r="r" b="b"/>
            <a:pathLst>
              <a:path w="17480400" h="10993548" extrusionOk="0">
                <a:moveTo>
                  <a:pt x="0" y="0"/>
                </a:moveTo>
                <a:lnTo>
                  <a:pt x="17480400" y="0"/>
                </a:lnTo>
                <a:lnTo>
                  <a:pt x="17480400" y="10993548"/>
                </a:lnTo>
                <a:lnTo>
                  <a:pt x="0" y="109935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196" name="Google Shape;196;p24"/>
          <p:cNvSpPr txBox="1"/>
          <p:nvPr/>
        </p:nvSpPr>
        <p:spPr>
          <a:xfrm>
            <a:off x="8528496" y="4671667"/>
            <a:ext cx="457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r>
            <a:endParaRPr sz="700"/>
          </a:p>
        </p:txBody>
      </p:sp>
      <p:sp>
        <p:nvSpPr>
          <p:cNvPr id="197" name="Google Shape;197;p24"/>
          <p:cNvSpPr/>
          <p:nvPr/>
        </p:nvSpPr>
        <p:spPr>
          <a:xfrm>
            <a:off x="868575" y="561125"/>
            <a:ext cx="7385400" cy="491700"/>
          </a:xfrm>
          <a:prstGeom prst="roundRect">
            <a:avLst>
              <a:gd name="adj" fmla="val 16667"/>
            </a:avLst>
          </a:prstGeom>
          <a:solidFill>
            <a:srgbClr val="000000">
              <a:alpha val="5098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24"/>
          <p:cNvSpPr txBox="1"/>
          <p:nvPr/>
        </p:nvSpPr>
        <p:spPr>
          <a:xfrm>
            <a:off x="896852" y="591428"/>
            <a:ext cx="7350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800" b="1" i="0" u="none" strike="noStrike" cap="none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How </a:t>
            </a:r>
            <a:r>
              <a:rPr lang="fr" sz="2800" b="1" i="0" u="none" strike="noStrike" cap="none" dirty="0" err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much</a:t>
            </a:r>
            <a:r>
              <a:rPr lang="fr" sz="2800" b="1" i="0" u="none" strike="noStrike" cap="none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fr" sz="2800" b="1" i="0" u="none" strike="noStrike" cap="none" dirty="0" err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colder</a:t>
            </a:r>
            <a:r>
              <a:rPr lang="fr" sz="2800" b="1" i="0" u="none" strike="noStrike" cap="none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fr" sz="2800" b="1" i="0" u="none" strike="noStrike" cap="none" dirty="0" err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was</a:t>
            </a:r>
            <a:r>
              <a:rPr lang="fr" sz="2800" b="1" i="0" u="none" strike="noStrike" cap="none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the last </a:t>
            </a:r>
            <a:r>
              <a:rPr lang="fr" sz="2800" b="1" i="0" u="none" strike="noStrike" cap="none" dirty="0" err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ice</a:t>
            </a:r>
            <a:r>
              <a:rPr lang="fr" sz="2800" b="1" i="0" u="none" strike="noStrike" cap="none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fr" sz="2800" b="1" i="0" u="none" strike="noStrike" cap="none" dirty="0" err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age</a:t>
            </a:r>
            <a:r>
              <a:rPr lang="fr" sz="2800" b="1" i="0" u="none" strike="noStrike" cap="none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?</a:t>
            </a:r>
            <a:endParaRPr sz="700" dirty="0">
              <a:solidFill>
                <a:schemeClr val="lt1"/>
              </a:solidFill>
            </a:endParaRPr>
          </a:p>
        </p:txBody>
      </p:sp>
      <p:sp>
        <p:nvSpPr>
          <p:cNvPr id="3" name="Google Shape;197;p24">
            <a:extLst>
              <a:ext uri="{FF2B5EF4-FFF2-40B4-BE49-F238E27FC236}">
                <a16:creationId xmlns:a16="http://schemas.microsoft.com/office/drawing/2014/main" id="{35B0B69C-C688-4CAC-E9E7-D34DCC7268F6}"/>
              </a:ext>
            </a:extLst>
          </p:cNvPr>
          <p:cNvSpPr/>
          <p:nvPr/>
        </p:nvSpPr>
        <p:spPr>
          <a:xfrm>
            <a:off x="4961614" y="4044068"/>
            <a:ext cx="3811384" cy="491700"/>
          </a:xfrm>
          <a:prstGeom prst="roundRect">
            <a:avLst>
              <a:gd name="adj" fmla="val 16667"/>
            </a:avLst>
          </a:prstGeom>
          <a:solidFill>
            <a:srgbClr val="000000">
              <a:alpha val="5098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198;p24">
            <a:extLst>
              <a:ext uri="{FF2B5EF4-FFF2-40B4-BE49-F238E27FC236}">
                <a16:creationId xmlns:a16="http://schemas.microsoft.com/office/drawing/2014/main" id="{7AC16400-8081-88C2-207A-E42232B72B21}"/>
              </a:ext>
            </a:extLst>
          </p:cNvPr>
          <p:cNvSpPr txBox="1"/>
          <p:nvPr/>
        </p:nvSpPr>
        <p:spPr>
          <a:xfrm>
            <a:off x="4858246" y="4042474"/>
            <a:ext cx="3922945" cy="461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800" b="1" i="0" u="none" strike="noStrike" cap="none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6</a:t>
            </a:r>
            <a:r>
              <a:rPr lang="fr" sz="2800" b="1" i="0" u="none" strike="noStrike" cap="none" baseline="3000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o</a:t>
            </a:r>
            <a:r>
              <a:rPr lang="fr" sz="2800" b="1" i="0" u="none" strike="noStrike" cap="none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 </a:t>
            </a:r>
            <a:r>
              <a:rPr lang="fr" sz="2800" b="1" i="0" u="none" strike="noStrike" cap="none" dirty="0" err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lower</a:t>
            </a:r>
            <a:r>
              <a:rPr lang="fr" sz="2800" b="1" i="0" u="none" strike="noStrike" cap="none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fr" sz="2800" b="1" i="0" u="none" strike="noStrike" cap="none" dirty="0" err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than</a:t>
            </a:r>
            <a:r>
              <a:rPr lang="fr" sz="2800" b="1" i="0" u="none" strike="noStrike" cap="none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fr" sz="2800" b="1" i="0" u="none" strike="noStrike" cap="none" dirty="0" err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today</a:t>
            </a:r>
            <a:endParaRPr sz="700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6437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6" name="Google Shape;776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2500" y="0"/>
            <a:ext cx="8191500" cy="4800950"/>
          </a:xfrm>
          <a:prstGeom prst="rect">
            <a:avLst/>
          </a:prstGeom>
          <a:noFill/>
          <a:ln>
            <a:noFill/>
          </a:ln>
        </p:spPr>
      </p:pic>
      <p:sp>
        <p:nvSpPr>
          <p:cNvPr id="777" name="Google Shape;777;p61"/>
          <p:cNvSpPr txBox="1"/>
          <p:nvPr/>
        </p:nvSpPr>
        <p:spPr>
          <a:xfrm>
            <a:off x="358650" y="362850"/>
            <a:ext cx="30000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fr" sz="3000" b="1">
                <a:solidFill>
                  <a:schemeClr val="accent5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Where we are heading</a:t>
            </a:r>
            <a:endParaRPr sz="3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8" name="Google Shape;778;p61"/>
          <p:cNvSpPr txBox="1"/>
          <p:nvPr/>
        </p:nvSpPr>
        <p:spPr>
          <a:xfrm>
            <a:off x="1269850" y="4691850"/>
            <a:ext cx="31656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"/>
              <a:buFont typeface="Arial"/>
              <a:buNone/>
            </a:pPr>
            <a:r>
              <a:rPr lang="fr" sz="1250" i="0" u="none" strike="noStrike" cap="none">
                <a:solidFill>
                  <a:srgbClr val="0F1419"/>
                </a:solidFill>
                <a:latin typeface="Open Sans"/>
                <a:ea typeface="Open Sans"/>
                <a:cs typeface="Open Sans"/>
                <a:sym typeface="Open Sans"/>
              </a:rPr>
              <a:t>Source: </a:t>
            </a:r>
            <a:r>
              <a:rPr lang="fr" sz="1250" i="0" u="sng" strike="noStrike" cap="none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Don’t mention the emergency</a:t>
            </a:r>
            <a:endParaRPr sz="150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7" name="Google Shape;857;p73"/>
          <p:cNvPicPr preferRelativeResize="0"/>
          <p:nvPr/>
        </p:nvPicPr>
        <p:blipFill rotWithShape="1">
          <a:blip r:embed="rId3">
            <a:alphaModFix/>
          </a:blip>
          <a:srcRect t="17215" b="8062"/>
          <a:stretch/>
        </p:blipFill>
        <p:spPr>
          <a:xfrm>
            <a:off x="4281125" y="0"/>
            <a:ext cx="4862886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858" name="Google Shape;858;p73"/>
          <p:cNvSpPr txBox="1"/>
          <p:nvPr/>
        </p:nvSpPr>
        <p:spPr>
          <a:xfrm>
            <a:off x="751050" y="700425"/>
            <a:ext cx="3000000" cy="14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fr" sz="2690" b="1">
                <a:solidFill>
                  <a:schemeClr val="accent5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A few degrees, not much difference?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9" name="Google Shape;859;p73"/>
          <p:cNvSpPr txBox="1"/>
          <p:nvPr/>
        </p:nvSpPr>
        <p:spPr>
          <a:xfrm>
            <a:off x="1115525" y="4704900"/>
            <a:ext cx="31656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"/>
              <a:buFont typeface="Arial"/>
              <a:buNone/>
            </a:pPr>
            <a:r>
              <a:rPr lang="fr" sz="1650" b="0" i="0" u="none" strike="noStrike" cap="none">
                <a:solidFill>
                  <a:srgbClr val="0F1419"/>
                </a:solidFill>
                <a:latin typeface="Roboto"/>
                <a:ea typeface="Roboto"/>
                <a:cs typeface="Roboto"/>
                <a:sym typeface="Roboto"/>
              </a:rPr>
              <a:t>Source: </a:t>
            </a:r>
            <a:r>
              <a:rPr lang="fr" sz="1650" b="0" i="0" u="sng" strike="noStrike" cap="none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All for climate</a:t>
            </a: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3"/>
          <p:cNvSpPr/>
          <p:nvPr/>
        </p:nvSpPr>
        <p:spPr>
          <a:xfrm>
            <a:off x="0" y="-3484"/>
            <a:ext cx="9144000" cy="5147120"/>
          </a:xfrm>
          <a:custGeom>
            <a:avLst/>
            <a:gdLst/>
            <a:ahLst/>
            <a:cxnLst/>
            <a:rect l="l" t="t" r="r" b="b"/>
            <a:pathLst>
              <a:path w="24384000" h="13725652" extrusionOk="0">
                <a:moveTo>
                  <a:pt x="0" y="0"/>
                </a:moveTo>
                <a:lnTo>
                  <a:pt x="24384000" y="0"/>
                </a:lnTo>
                <a:lnTo>
                  <a:pt x="24384000" y="13725652"/>
                </a:lnTo>
                <a:lnTo>
                  <a:pt x="0" y="13725652"/>
                </a:lnTo>
                <a:close/>
              </a:path>
            </a:pathLst>
          </a:custGeom>
          <a:solidFill>
            <a:srgbClr val="DFF1F4"/>
          </a:solid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181" name="Google Shape;181;p23"/>
          <p:cNvSpPr/>
          <p:nvPr/>
        </p:nvSpPr>
        <p:spPr>
          <a:xfrm>
            <a:off x="201892" y="198409"/>
            <a:ext cx="8740188" cy="4743307"/>
          </a:xfrm>
          <a:custGeom>
            <a:avLst/>
            <a:gdLst/>
            <a:ahLst/>
            <a:cxnLst/>
            <a:rect l="l" t="t" r="r" b="b"/>
            <a:pathLst>
              <a:path w="23307167" h="12648819" extrusionOk="0">
                <a:moveTo>
                  <a:pt x="0" y="0"/>
                </a:moveTo>
                <a:lnTo>
                  <a:pt x="23307167" y="0"/>
                </a:lnTo>
                <a:lnTo>
                  <a:pt x="23307167" y="12648819"/>
                </a:lnTo>
                <a:lnTo>
                  <a:pt x="0" y="1264881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182" name="Google Shape;182;p23"/>
          <p:cNvSpPr/>
          <p:nvPr/>
        </p:nvSpPr>
        <p:spPr>
          <a:xfrm rot="-2212194">
            <a:off x="8668056" y="4700947"/>
            <a:ext cx="263652" cy="417671"/>
          </a:xfrm>
          <a:custGeom>
            <a:avLst/>
            <a:gdLst/>
            <a:ahLst/>
            <a:cxnLst/>
            <a:rect l="l" t="t" r="r" b="b"/>
            <a:pathLst>
              <a:path w="703072" h="1113790" extrusionOk="0">
                <a:moveTo>
                  <a:pt x="0" y="137287"/>
                </a:moveTo>
                <a:cubicBezTo>
                  <a:pt x="0" y="62103"/>
                  <a:pt x="59436" y="0"/>
                  <a:pt x="134112" y="0"/>
                </a:cubicBezTo>
                <a:lnTo>
                  <a:pt x="568960" y="0"/>
                </a:lnTo>
                <a:lnTo>
                  <a:pt x="568960" y="25400"/>
                </a:lnTo>
                <a:lnTo>
                  <a:pt x="568960" y="0"/>
                </a:lnTo>
                <a:cubicBezTo>
                  <a:pt x="643763" y="0"/>
                  <a:pt x="703072" y="62103"/>
                  <a:pt x="703072" y="137287"/>
                </a:cubicBezTo>
                <a:lnTo>
                  <a:pt x="677672" y="137287"/>
                </a:lnTo>
                <a:lnTo>
                  <a:pt x="703072" y="137287"/>
                </a:lnTo>
                <a:lnTo>
                  <a:pt x="703072" y="976503"/>
                </a:lnTo>
                <a:lnTo>
                  <a:pt x="677672" y="976503"/>
                </a:lnTo>
                <a:lnTo>
                  <a:pt x="703072" y="976503"/>
                </a:lnTo>
                <a:cubicBezTo>
                  <a:pt x="703072" y="1051560"/>
                  <a:pt x="643636" y="1113790"/>
                  <a:pt x="568960" y="1113790"/>
                </a:cubicBezTo>
                <a:lnTo>
                  <a:pt x="568960" y="1088390"/>
                </a:lnTo>
                <a:lnTo>
                  <a:pt x="568960" y="1113790"/>
                </a:lnTo>
                <a:lnTo>
                  <a:pt x="134112" y="1113790"/>
                </a:lnTo>
                <a:lnTo>
                  <a:pt x="134112" y="1088390"/>
                </a:lnTo>
                <a:lnTo>
                  <a:pt x="134112" y="1113790"/>
                </a:lnTo>
                <a:cubicBezTo>
                  <a:pt x="59436" y="1113663"/>
                  <a:pt x="0" y="1051560"/>
                  <a:pt x="0" y="976503"/>
                </a:cubicBezTo>
                <a:lnTo>
                  <a:pt x="0" y="137287"/>
                </a:lnTo>
                <a:lnTo>
                  <a:pt x="25400" y="137287"/>
                </a:lnTo>
                <a:lnTo>
                  <a:pt x="0" y="137287"/>
                </a:lnTo>
                <a:moveTo>
                  <a:pt x="50800" y="137287"/>
                </a:moveTo>
                <a:lnTo>
                  <a:pt x="50800" y="976503"/>
                </a:lnTo>
                <a:lnTo>
                  <a:pt x="25400" y="976503"/>
                </a:lnTo>
                <a:lnTo>
                  <a:pt x="50800" y="976503"/>
                </a:lnTo>
                <a:cubicBezTo>
                  <a:pt x="50800" y="1024890"/>
                  <a:pt x="88773" y="1062990"/>
                  <a:pt x="134112" y="1062990"/>
                </a:cubicBezTo>
                <a:lnTo>
                  <a:pt x="568960" y="1062990"/>
                </a:lnTo>
                <a:cubicBezTo>
                  <a:pt x="614299" y="1062990"/>
                  <a:pt x="652272" y="1025017"/>
                  <a:pt x="652272" y="976503"/>
                </a:cubicBezTo>
                <a:lnTo>
                  <a:pt x="652272" y="137287"/>
                </a:lnTo>
                <a:cubicBezTo>
                  <a:pt x="652272" y="88773"/>
                  <a:pt x="614299" y="50800"/>
                  <a:pt x="568960" y="50800"/>
                </a:cubicBezTo>
                <a:lnTo>
                  <a:pt x="134112" y="50800"/>
                </a:lnTo>
                <a:lnTo>
                  <a:pt x="134112" y="25400"/>
                </a:lnTo>
                <a:lnTo>
                  <a:pt x="134112" y="50800"/>
                </a:lnTo>
                <a:cubicBezTo>
                  <a:pt x="88773" y="50800"/>
                  <a:pt x="50800" y="88773"/>
                  <a:pt x="50800" y="137287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23"/>
          <p:cNvSpPr/>
          <p:nvPr/>
        </p:nvSpPr>
        <p:spPr>
          <a:xfrm>
            <a:off x="0" y="3009900"/>
            <a:ext cx="1476375" cy="2133600"/>
          </a:xfrm>
          <a:custGeom>
            <a:avLst/>
            <a:gdLst/>
            <a:ahLst/>
            <a:cxnLst/>
            <a:rect l="l" t="t" r="r" b="b"/>
            <a:pathLst>
              <a:path w="2952750" h="4267200" extrusionOk="0">
                <a:moveTo>
                  <a:pt x="0" y="0"/>
                </a:moveTo>
                <a:lnTo>
                  <a:pt x="2952750" y="0"/>
                </a:lnTo>
                <a:lnTo>
                  <a:pt x="2952750" y="4267200"/>
                </a:lnTo>
                <a:lnTo>
                  <a:pt x="0" y="4267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184" name="Google Shape;184;p23"/>
          <p:cNvSpPr/>
          <p:nvPr/>
        </p:nvSpPr>
        <p:spPr>
          <a:xfrm>
            <a:off x="7669047" y="3009900"/>
            <a:ext cx="1476375" cy="2133600"/>
          </a:xfrm>
          <a:custGeom>
            <a:avLst/>
            <a:gdLst/>
            <a:ahLst/>
            <a:cxnLst/>
            <a:rect l="l" t="t" r="r" b="b"/>
            <a:pathLst>
              <a:path w="2952750" h="4267200" extrusionOk="0">
                <a:moveTo>
                  <a:pt x="0" y="0"/>
                </a:moveTo>
                <a:lnTo>
                  <a:pt x="2952750" y="0"/>
                </a:lnTo>
                <a:lnTo>
                  <a:pt x="2952750" y="4267200"/>
                </a:lnTo>
                <a:lnTo>
                  <a:pt x="0" y="4267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185" name="Google Shape;185;p23"/>
          <p:cNvSpPr/>
          <p:nvPr/>
        </p:nvSpPr>
        <p:spPr>
          <a:xfrm>
            <a:off x="-101" y="-5652"/>
            <a:ext cx="2162175" cy="762000"/>
          </a:xfrm>
          <a:custGeom>
            <a:avLst/>
            <a:gdLst/>
            <a:ahLst/>
            <a:cxnLst/>
            <a:rect l="l" t="t" r="r" b="b"/>
            <a:pathLst>
              <a:path w="4324350" h="1524000" extrusionOk="0">
                <a:moveTo>
                  <a:pt x="0" y="0"/>
                </a:moveTo>
                <a:lnTo>
                  <a:pt x="4324350" y="0"/>
                </a:lnTo>
                <a:lnTo>
                  <a:pt x="4324350" y="1524000"/>
                </a:lnTo>
                <a:lnTo>
                  <a:pt x="0" y="1524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186" name="Google Shape;186;p23"/>
          <p:cNvSpPr/>
          <p:nvPr/>
        </p:nvSpPr>
        <p:spPr>
          <a:xfrm>
            <a:off x="183200" y="112725"/>
            <a:ext cx="1338596" cy="393621"/>
          </a:xfrm>
          <a:custGeom>
            <a:avLst/>
            <a:gdLst/>
            <a:ahLst/>
            <a:cxnLst/>
            <a:rect l="l" t="t" r="r" b="b"/>
            <a:pathLst>
              <a:path w="3569589" h="1049655" extrusionOk="0">
                <a:moveTo>
                  <a:pt x="0" y="0"/>
                </a:moveTo>
                <a:lnTo>
                  <a:pt x="3569589" y="0"/>
                </a:lnTo>
                <a:lnTo>
                  <a:pt x="3569589" y="1049655"/>
                </a:lnTo>
                <a:lnTo>
                  <a:pt x="0" y="10496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187" name="Google Shape;187;p23"/>
          <p:cNvSpPr/>
          <p:nvPr/>
        </p:nvSpPr>
        <p:spPr>
          <a:xfrm>
            <a:off x="340700" y="112726"/>
            <a:ext cx="1023600" cy="393600"/>
          </a:xfrm>
          <a:custGeom>
            <a:avLst/>
            <a:gdLst/>
            <a:ahLst/>
            <a:cxnLst/>
            <a:rect l="l" t="t" r="r" b="b"/>
            <a:pathLst>
              <a:path w="2047200" h="787200" extrusionOk="0">
                <a:moveTo>
                  <a:pt x="0" y="0"/>
                </a:moveTo>
                <a:lnTo>
                  <a:pt x="2047200" y="0"/>
                </a:lnTo>
                <a:lnTo>
                  <a:pt x="2047200" y="787200"/>
                </a:lnTo>
                <a:lnTo>
                  <a:pt x="0" y="787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188" name="Google Shape;188;p23"/>
          <p:cNvSpPr txBox="1"/>
          <p:nvPr/>
        </p:nvSpPr>
        <p:spPr>
          <a:xfrm>
            <a:off x="8528496" y="4671667"/>
            <a:ext cx="457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r>
            <a:endParaRPr sz="700"/>
          </a:p>
        </p:txBody>
      </p:sp>
      <p:sp>
        <p:nvSpPr>
          <p:cNvPr id="189" name="Google Shape;189;p23"/>
          <p:cNvSpPr txBox="1"/>
          <p:nvPr/>
        </p:nvSpPr>
        <p:spPr>
          <a:xfrm>
            <a:off x="1080986" y="1707850"/>
            <a:ext cx="6765600" cy="1712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5200" b="1" i="0" u="none" strike="noStrike" cap="none" dirty="0">
                <a:solidFill>
                  <a:srgbClr val="2EBDBC"/>
                </a:solidFill>
                <a:latin typeface="Open Sans"/>
                <a:ea typeface="Open Sans"/>
                <a:cs typeface="Open Sans"/>
                <a:sym typeface="Open Sans"/>
              </a:rPr>
              <a:t>Phase 3</a:t>
            </a:r>
            <a:br>
              <a:rPr lang="fr" sz="5200" b="1" i="0" u="none" strike="noStrike" cap="none" dirty="0">
                <a:solidFill>
                  <a:srgbClr val="2EBDBC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fr" sz="5200" b="1" i="0" u="none" strike="noStrike" cap="none" dirty="0">
                <a:solidFill>
                  <a:srgbClr val="2EBDBC"/>
                </a:solidFill>
                <a:latin typeface="Open Sans"/>
                <a:ea typeface="Open Sans"/>
                <a:cs typeface="Open Sans"/>
                <a:sym typeface="Open Sans"/>
              </a:rPr>
              <a:t>Emotions</a:t>
            </a:r>
            <a:endParaRPr sz="700" dirty="0"/>
          </a:p>
        </p:txBody>
      </p:sp>
    </p:spTree>
    <p:extLst>
      <p:ext uri="{BB962C8B-B14F-4D97-AF65-F5344CB8AC3E}">
        <p14:creationId xmlns:p14="http://schemas.microsoft.com/office/powerpoint/2010/main" val="34840190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6"/>
          <p:cNvSpPr/>
          <p:nvPr/>
        </p:nvSpPr>
        <p:spPr>
          <a:xfrm>
            <a:off x="0" y="-3484"/>
            <a:ext cx="9144000" cy="5147120"/>
          </a:xfrm>
          <a:custGeom>
            <a:avLst/>
            <a:gdLst/>
            <a:ahLst/>
            <a:cxnLst/>
            <a:rect l="l" t="t" r="r" b="b"/>
            <a:pathLst>
              <a:path w="24384000" h="13725652" extrusionOk="0">
                <a:moveTo>
                  <a:pt x="0" y="0"/>
                </a:moveTo>
                <a:lnTo>
                  <a:pt x="24384000" y="0"/>
                </a:lnTo>
                <a:lnTo>
                  <a:pt x="24384000" y="13725652"/>
                </a:lnTo>
                <a:lnTo>
                  <a:pt x="0" y="13725652"/>
                </a:lnTo>
                <a:close/>
              </a:path>
            </a:pathLst>
          </a:custGeom>
          <a:solidFill>
            <a:srgbClr val="DFF1F4"/>
          </a:solid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218" name="Google Shape;218;p26"/>
          <p:cNvSpPr/>
          <p:nvPr/>
        </p:nvSpPr>
        <p:spPr>
          <a:xfrm>
            <a:off x="201892" y="198409"/>
            <a:ext cx="8740188" cy="4743307"/>
          </a:xfrm>
          <a:custGeom>
            <a:avLst/>
            <a:gdLst/>
            <a:ahLst/>
            <a:cxnLst/>
            <a:rect l="l" t="t" r="r" b="b"/>
            <a:pathLst>
              <a:path w="23307167" h="12648819" extrusionOk="0">
                <a:moveTo>
                  <a:pt x="0" y="0"/>
                </a:moveTo>
                <a:lnTo>
                  <a:pt x="23307167" y="0"/>
                </a:lnTo>
                <a:lnTo>
                  <a:pt x="23307167" y="12648819"/>
                </a:lnTo>
                <a:lnTo>
                  <a:pt x="0" y="1264881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219" name="Google Shape;219;p26"/>
          <p:cNvSpPr/>
          <p:nvPr/>
        </p:nvSpPr>
        <p:spPr>
          <a:xfrm rot="-2212194">
            <a:off x="8668056" y="4700947"/>
            <a:ext cx="263652" cy="417671"/>
          </a:xfrm>
          <a:custGeom>
            <a:avLst/>
            <a:gdLst/>
            <a:ahLst/>
            <a:cxnLst/>
            <a:rect l="l" t="t" r="r" b="b"/>
            <a:pathLst>
              <a:path w="703072" h="1113790" extrusionOk="0">
                <a:moveTo>
                  <a:pt x="0" y="137287"/>
                </a:moveTo>
                <a:cubicBezTo>
                  <a:pt x="0" y="62103"/>
                  <a:pt x="59436" y="0"/>
                  <a:pt x="134112" y="0"/>
                </a:cubicBezTo>
                <a:lnTo>
                  <a:pt x="568960" y="0"/>
                </a:lnTo>
                <a:lnTo>
                  <a:pt x="568960" y="25400"/>
                </a:lnTo>
                <a:lnTo>
                  <a:pt x="568960" y="0"/>
                </a:lnTo>
                <a:cubicBezTo>
                  <a:pt x="643763" y="0"/>
                  <a:pt x="703072" y="62103"/>
                  <a:pt x="703072" y="137287"/>
                </a:cubicBezTo>
                <a:lnTo>
                  <a:pt x="677672" y="137287"/>
                </a:lnTo>
                <a:lnTo>
                  <a:pt x="703072" y="137287"/>
                </a:lnTo>
                <a:lnTo>
                  <a:pt x="703072" y="976503"/>
                </a:lnTo>
                <a:lnTo>
                  <a:pt x="677672" y="976503"/>
                </a:lnTo>
                <a:lnTo>
                  <a:pt x="703072" y="976503"/>
                </a:lnTo>
                <a:cubicBezTo>
                  <a:pt x="703072" y="1051560"/>
                  <a:pt x="643636" y="1113790"/>
                  <a:pt x="568960" y="1113790"/>
                </a:cubicBezTo>
                <a:lnTo>
                  <a:pt x="568960" y="1088390"/>
                </a:lnTo>
                <a:lnTo>
                  <a:pt x="568960" y="1113790"/>
                </a:lnTo>
                <a:lnTo>
                  <a:pt x="134112" y="1113790"/>
                </a:lnTo>
                <a:lnTo>
                  <a:pt x="134112" y="1088390"/>
                </a:lnTo>
                <a:lnTo>
                  <a:pt x="134112" y="1113790"/>
                </a:lnTo>
                <a:cubicBezTo>
                  <a:pt x="59436" y="1113663"/>
                  <a:pt x="0" y="1051560"/>
                  <a:pt x="0" y="976503"/>
                </a:cubicBezTo>
                <a:lnTo>
                  <a:pt x="0" y="137287"/>
                </a:lnTo>
                <a:lnTo>
                  <a:pt x="25400" y="137287"/>
                </a:lnTo>
                <a:lnTo>
                  <a:pt x="0" y="137287"/>
                </a:lnTo>
                <a:moveTo>
                  <a:pt x="50800" y="137287"/>
                </a:moveTo>
                <a:lnTo>
                  <a:pt x="50800" y="976503"/>
                </a:lnTo>
                <a:lnTo>
                  <a:pt x="25400" y="976503"/>
                </a:lnTo>
                <a:lnTo>
                  <a:pt x="50800" y="976503"/>
                </a:lnTo>
                <a:cubicBezTo>
                  <a:pt x="50800" y="1024890"/>
                  <a:pt x="88773" y="1062990"/>
                  <a:pt x="134112" y="1062990"/>
                </a:cubicBezTo>
                <a:lnTo>
                  <a:pt x="568960" y="1062990"/>
                </a:lnTo>
                <a:cubicBezTo>
                  <a:pt x="614299" y="1062990"/>
                  <a:pt x="652272" y="1025017"/>
                  <a:pt x="652272" y="976503"/>
                </a:cubicBezTo>
                <a:lnTo>
                  <a:pt x="652272" y="137287"/>
                </a:lnTo>
                <a:cubicBezTo>
                  <a:pt x="652272" y="88773"/>
                  <a:pt x="614299" y="50800"/>
                  <a:pt x="568960" y="50800"/>
                </a:cubicBezTo>
                <a:lnTo>
                  <a:pt x="134112" y="50800"/>
                </a:lnTo>
                <a:lnTo>
                  <a:pt x="134112" y="25400"/>
                </a:lnTo>
                <a:lnTo>
                  <a:pt x="134112" y="50800"/>
                </a:lnTo>
                <a:cubicBezTo>
                  <a:pt x="88773" y="50800"/>
                  <a:pt x="50800" y="88773"/>
                  <a:pt x="50800" y="137287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26"/>
          <p:cNvSpPr/>
          <p:nvPr/>
        </p:nvSpPr>
        <p:spPr>
          <a:xfrm>
            <a:off x="0" y="3009900"/>
            <a:ext cx="1476375" cy="2133600"/>
          </a:xfrm>
          <a:custGeom>
            <a:avLst/>
            <a:gdLst/>
            <a:ahLst/>
            <a:cxnLst/>
            <a:rect l="l" t="t" r="r" b="b"/>
            <a:pathLst>
              <a:path w="2952750" h="4267200" extrusionOk="0">
                <a:moveTo>
                  <a:pt x="0" y="0"/>
                </a:moveTo>
                <a:lnTo>
                  <a:pt x="2952750" y="0"/>
                </a:lnTo>
                <a:lnTo>
                  <a:pt x="2952750" y="4267200"/>
                </a:lnTo>
                <a:lnTo>
                  <a:pt x="0" y="4267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221" name="Google Shape;221;p26"/>
          <p:cNvSpPr/>
          <p:nvPr/>
        </p:nvSpPr>
        <p:spPr>
          <a:xfrm>
            <a:off x="7669047" y="3009900"/>
            <a:ext cx="1476375" cy="2133600"/>
          </a:xfrm>
          <a:custGeom>
            <a:avLst/>
            <a:gdLst/>
            <a:ahLst/>
            <a:cxnLst/>
            <a:rect l="l" t="t" r="r" b="b"/>
            <a:pathLst>
              <a:path w="2952750" h="4267200" extrusionOk="0">
                <a:moveTo>
                  <a:pt x="0" y="0"/>
                </a:moveTo>
                <a:lnTo>
                  <a:pt x="2952750" y="0"/>
                </a:lnTo>
                <a:lnTo>
                  <a:pt x="2952750" y="4267200"/>
                </a:lnTo>
                <a:lnTo>
                  <a:pt x="0" y="4267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222" name="Google Shape;222;p26"/>
          <p:cNvSpPr/>
          <p:nvPr/>
        </p:nvSpPr>
        <p:spPr>
          <a:xfrm>
            <a:off x="-101" y="-5652"/>
            <a:ext cx="2162175" cy="762000"/>
          </a:xfrm>
          <a:custGeom>
            <a:avLst/>
            <a:gdLst/>
            <a:ahLst/>
            <a:cxnLst/>
            <a:rect l="l" t="t" r="r" b="b"/>
            <a:pathLst>
              <a:path w="4324350" h="1524000" extrusionOk="0">
                <a:moveTo>
                  <a:pt x="0" y="0"/>
                </a:moveTo>
                <a:lnTo>
                  <a:pt x="4324350" y="0"/>
                </a:lnTo>
                <a:lnTo>
                  <a:pt x="4324350" y="1524000"/>
                </a:lnTo>
                <a:lnTo>
                  <a:pt x="0" y="1524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223" name="Google Shape;223;p26"/>
          <p:cNvSpPr/>
          <p:nvPr/>
        </p:nvSpPr>
        <p:spPr>
          <a:xfrm>
            <a:off x="183200" y="112725"/>
            <a:ext cx="1338596" cy="393621"/>
          </a:xfrm>
          <a:custGeom>
            <a:avLst/>
            <a:gdLst/>
            <a:ahLst/>
            <a:cxnLst/>
            <a:rect l="l" t="t" r="r" b="b"/>
            <a:pathLst>
              <a:path w="3569589" h="1049655" extrusionOk="0">
                <a:moveTo>
                  <a:pt x="0" y="0"/>
                </a:moveTo>
                <a:lnTo>
                  <a:pt x="3569589" y="0"/>
                </a:lnTo>
                <a:lnTo>
                  <a:pt x="3569589" y="1049655"/>
                </a:lnTo>
                <a:lnTo>
                  <a:pt x="0" y="10496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224" name="Google Shape;224;p26"/>
          <p:cNvSpPr/>
          <p:nvPr/>
        </p:nvSpPr>
        <p:spPr>
          <a:xfrm>
            <a:off x="340700" y="112726"/>
            <a:ext cx="1023600" cy="393600"/>
          </a:xfrm>
          <a:custGeom>
            <a:avLst/>
            <a:gdLst/>
            <a:ahLst/>
            <a:cxnLst/>
            <a:rect l="l" t="t" r="r" b="b"/>
            <a:pathLst>
              <a:path w="2047200" h="787200" extrusionOk="0">
                <a:moveTo>
                  <a:pt x="0" y="0"/>
                </a:moveTo>
                <a:lnTo>
                  <a:pt x="2047200" y="0"/>
                </a:lnTo>
                <a:lnTo>
                  <a:pt x="2047200" y="787200"/>
                </a:lnTo>
                <a:lnTo>
                  <a:pt x="0" y="787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225" name="Google Shape;225;p26"/>
          <p:cNvSpPr txBox="1"/>
          <p:nvPr/>
        </p:nvSpPr>
        <p:spPr>
          <a:xfrm>
            <a:off x="8528496" y="4671667"/>
            <a:ext cx="457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r>
            <a:endParaRPr sz="700"/>
          </a:p>
        </p:txBody>
      </p:sp>
      <p:sp>
        <p:nvSpPr>
          <p:cNvPr id="226" name="Google Shape;226;p26"/>
          <p:cNvSpPr/>
          <p:nvPr/>
        </p:nvSpPr>
        <p:spPr>
          <a:xfrm>
            <a:off x="3989625" y="454887"/>
            <a:ext cx="4784248" cy="4233726"/>
          </a:xfrm>
          <a:custGeom>
            <a:avLst/>
            <a:gdLst/>
            <a:ahLst/>
            <a:cxnLst/>
            <a:rect l="l" t="t" r="r" b="b"/>
            <a:pathLst>
              <a:path w="9568496" h="8467452" extrusionOk="0">
                <a:moveTo>
                  <a:pt x="0" y="0"/>
                </a:moveTo>
                <a:lnTo>
                  <a:pt x="9568496" y="0"/>
                </a:lnTo>
                <a:lnTo>
                  <a:pt x="9568496" y="8467452"/>
                </a:lnTo>
                <a:lnTo>
                  <a:pt x="0" y="84674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227" name="Google Shape;227;p26"/>
          <p:cNvSpPr txBox="1"/>
          <p:nvPr/>
        </p:nvSpPr>
        <p:spPr>
          <a:xfrm>
            <a:off x="5258388" y="4638263"/>
            <a:ext cx="29085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 b="0" i="0" u="none" strike="noStrike" cap="none">
                <a:solidFill>
                  <a:srgbClr val="4F535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Feelings Wheel by @</a:t>
            </a:r>
            <a:r>
              <a:rPr lang="fr" sz="800" b="0" i="0" u="sng" strike="noStrike" cap="none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8"/>
              </a:rPr>
              <a:t>selflovemattersbysteph</a:t>
            </a:r>
            <a:endParaRPr sz="700"/>
          </a:p>
        </p:txBody>
      </p:sp>
      <p:sp>
        <p:nvSpPr>
          <p:cNvPr id="228" name="Google Shape;228;p26"/>
          <p:cNvSpPr txBox="1"/>
          <p:nvPr/>
        </p:nvSpPr>
        <p:spPr>
          <a:xfrm>
            <a:off x="1594589" y="2447925"/>
            <a:ext cx="1690800" cy="19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93700" marR="0" lvl="1" indent="-203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Char char="•"/>
            </a:pPr>
            <a:r>
              <a:rPr lang="fr" sz="1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</a:t>
            </a:r>
            <a:r>
              <a:rPr lang="fr" sz="1800" b="1">
                <a:latin typeface="Open Sans"/>
                <a:ea typeface="Open Sans"/>
                <a:cs typeface="Open Sans"/>
                <a:sym typeface="Open Sans"/>
              </a:rPr>
              <a:t>ad</a:t>
            </a:r>
            <a:endParaRPr sz="700">
              <a:latin typeface="Open Sans"/>
              <a:ea typeface="Open Sans"/>
              <a:cs typeface="Open Sans"/>
              <a:sym typeface="Open Sans"/>
            </a:endParaRPr>
          </a:p>
          <a:p>
            <a:pPr marL="393700" marR="0" lvl="1" indent="-203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Char char="•"/>
            </a:pPr>
            <a:r>
              <a:rPr lang="fr" sz="1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</a:t>
            </a:r>
            <a:r>
              <a:rPr lang="fr" sz="1800" b="1">
                <a:latin typeface="Open Sans"/>
                <a:ea typeface="Open Sans"/>
                <a:cs typeface="Open Sans"/>
                <a:sym typeface="Open Sans"/>
              </a:rPr>
              <a:t>urprised</a:t>
            </a:r>
            <a:r>
              <a:rPr lang="fr" sz="1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700">
              <a:latin typeface="Open Sans"/>
              <a:ea typeface="Open Sans"/>
              <a:cs typeface="Open Sans"/>
              <a:sym typeface="Open Sans"/>
            </a:endParaRPr>
          </a:p>
          <a:p>
            <a:pPr marL="393700" marR="0" lvl="1" indent="-203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Char char="•"/>
            </a:pPr>
            <a:r>
              <a:rPr lang="fr" sz="1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</a:t>
            </a:r>
            <a:r>
              <a:rPr lang="fr" sz="1800" b="1">
                <a:latin typeface="Open Sans"/>
                <a:ea typeface="Open Sans"/>
                <a:cs typeface="Open Sans"/>
                <a:sym typeface="Open Sans"/>
              </a:rPr>
              <a:t>appy</a:t>
            </a:r>
            <a:r>
              <a:rPr lang="fr" sz="1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700">
              <a:latin typeface="Open Sans"/>
              <a:ea typeface="Open Sans"/>
              <a:cs typeface="Open Sans"/>
              <a:sym typeface="Open Sans"/>
            </a:endParaRPr>
          </a:p>
          <a:p>
            <a:pPr marL="393700" marR="0" lvl="1" indent="-203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Char char="•"/>
            </a:pPr>
            <a:r>
              <a:rPr lang="fr" sz="1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</a:t>
            </a:r>
            <a:r>
              <a:rPr lang="fr" sz="1800" b="1">
                <a:latin typeface="Open Sans"/>
                <a:ea typeface="Open Sans"/>
                <a:cs typeface="Open Sans"/>
                <a:sym typeface="Open Sans"/>
              </a:rPr>
              <a:t>earful</a:t>
            </a:r>
            <a:r>
              <a:rPr lang="fr" sz="1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700">
              <a:latin typeface="Open Sans"/>
              <a:ea typeface="Open Sans"/>
              <a:cs typeface="Open Sans"/>
              <a:sym typeface="Open Sans"/>
            </a:endParaRPr>
          </a:p>
          <a:p>
            <a:pPr marL="393700" marR="0" lvl="1" indent="-203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Char char="•"/>
            </a:pPr>
            <a:r>
              <a:rPr lang="fr" sz="1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</a:t>
            </a:r>
            <a:r>
              <a:rPr lang="fr" sz="1800" b="1">
                <a:latin typeface="Open Sans"/>
                <a:ea typeface="Open Sans"/>
                <a:cs typeface="Open Sans"/>
                <a:sym typeface="Open Sans"/>
              </a:rPr>
              <a:t>ad</a:t>
            </a:r>
            <a:r>
              <a:rPr lang="fr" sz="1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700">
              <a:latin typeface="Open Sans"/>
              <a:ea typeface="Open Sans"/>
              <a:cs typeface="Open Sans"/>
              <a:sym typeface="Open Sans"/>
            </a:endParaRPr>
          </a:p>
          <a:p>
            <a:pPr marL="393700" marR="0" lvl="1" indent="-203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Char char="•"/>
            </a:pPr>
            <a:r>
              <a:rPr lang="fr" sz="18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</a:t>
            </a:r>
            <a:r>
              <a:rPr lang="fr" sz="1800" b="1">
                <a:latin typeface="Open Sans"/>
                <a:ea typeface="Open Sans"/>
                <a:cs typeface="Open Sans"/>
                <a:sym typeface="Open Sans"/>
              </a:rPr>
              <a:t>isgusted</a:t>
            </a:r>
            <a:endParaRPr sz="7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9" name="Google Shape;229;p26"/>
          <p:cNvSpPr txBox="1"/>
          <p:nvPr/>
        </p:nvSpPr>
        <p:spPr>
          <a:xfrm>
            <a:off x="514350" y="824638"/>
            <a:ext cx="3999600" cy="13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700" b="1" i="0" u="none" strike="noStrike" cap="none">
                <a:solidFill>
                  <a:srgbClr val="2EBDBC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Facing the climate crisis, which emotion dominates?</a:t>
            </a:r>
            <a:endParaRPr sz="6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7"/>
          <p:cNvSpPr/>
          <p:nvPr/>
        </p:nvSpPr>
        <p:spPr>
          <a:xfrm>
            <a:off x="0" y="-3484"/>
            <a:ext cx="9144000" cy="5147120"/>
          </a:xfrm>
          <a:custGeom>
            <a:avLst/>
            <a:gdLst/>
            <a:ahLst/>
            <a:cxnLst/>
            <a:rect l="l" t="t" r="r" b="b"/>
            <a:pathLst>
              <a:path w="24384000" h="13725652" extrusionOk="0">
                <a:moveTo>
                  <a:pt x="0" y="0"/>
                </a:moveTo>
                <a:lnTo>
                  <a:pt x="24384000" y="0"/>
                </a:lnTo>
                <a:lnTo>
                  <a:pt x="24384000" y="13725652"/>
                </a:lnTo>
                <a:lnTo>
                  <a:pt x="0" y="13725652"/>
                </a:lnTo>
                <a:close/>
              </a:path>
            </a:pathLst>
          </a:custGeom>
          <a:solidFill>
            <a:srgbClr val="DFF1F4"/>
          </a:solid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235" name="Google Shape;235;p27"/>
          <p:cNvSpPr/>
          <p:nvPr/>
        </p:nvSpPr>
        <p:spPr>
          <a:xfrm>
            <a:off x="201892" y="198409"/>
            <a:ext cx="8740188" cy="4743307"/>
          </a:xfrm>
          <a:custGeom>
            <a:avLst/>
            <a:gdLst/>
            <a:ahLst/>
            <a:cxnLst/>
            <a:rect l="l" t="t" r="r" b="b"/>
            <a:pathLst>
              <a:path w="23307167" h="12648819" extrusionOk="0">
                <a:moveTo>
                  <a:pt x="0" y="0"/>
                </a:moveTo>
                <a:lnTo>
                  <a:pt x="23307167" y="0"/>
                </a:lnTo>
                <a:lnTo>
                  <a:pt x="23307167" y="12648819"/>
                </a:lnTo>
                <a:lnTo>
                  <a:pt x="0" y="1264881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236" name="Google Shape;236;p27"/>
          <p:cNvSpPr/>
          <p:nvPr/>
        </p:nvSpPr>
        <p:spPr>
          <a:xfrm rot="-2212194">
            <a:off x="8668056" y="4700947"/>
            <a:ext cx="263652" cy="417671"/>
          </a:xfrm>
          <a:custGeom>
            <a:avLst/>
            <a:gdLst/>
            <a:ahLst/>
            <a:cxnLst/>
            <a:rect l="l" t="t" r="r" b="b"/>
            <a:pathLst>
              <a:path w="703072" h="1113790" extrusionOk="0">
                <a:moveTo>
                  <a:pt x="0" y="137287"/>
                </a:moveTo>
                <a:cubicBezTo>
                  <a:pt x="0" y="62103"/>
                  <a:pt x="59436" y="0"/>
                  <a:pt x="134112" y="0"/>
                </a:cubicBezTo>
                <a:lnTo>
                  <a:pt x="568960" y="0"/>
                </a:lnTo>
                <a:lnTo>
                  <a:pt x="568960" y="25400"/>
                </a:lnTo>
                <a:lnTo>
                  <a:pt x="568960" y="0"/>
                </a:lnTo>
                <a:cubicBezTo>
                  <a:pt x="643763" y="0"/>
                  <a:pt x="703072" y="62103"/>
                  <a:pt x="703072" y="137287"/>
                </a:cubicBezTo>
                <a:lnTo>
                  <a:pt x="677672" y="137287"/>
                </a:lnTo>
                <a:lnTo>
                  <a:pt x="703072" y="137287"/>
                </a:lnTo>
                <a:lnTo>
                  <a:pt x="703072" y="976503"/>
                </a:lnTo>
                <a:lnTo>
                  <a:pt x="677672" y="976503"/>
                </a:lnTo>
                <a:lnTo>
                  <a:pt x="703072" y="976503"/>
                </a:lnTo>
                <a:cubicBezTo>
                  <a:pt x="703072" y="1051560"/>
                  <a:pt x="643636" y="1113790"/>
                  <a:pt x="568960" y="1113790"/>
                </a:cubicBezTo>
                <a:lnTo>
                  <a:pt x="568960" y="1088390"/>
                </a:lnTo>
                <a:lnTo>
                  <a:pt x="568960" y="1113790"/>
                </a:lnTo>
                <a:lnTo>
                  <a:pt x="134112" y="1113790"/>
                </a:lnTo>
                <a:lnTo>
                  <a:pt x="134112" y="1088390"/>
                </a:lnTo>
                <a:lnTo>
                  <a:pt x="134112" y="1113790"/>
                </a:lnTo>
                <a:cubicBezTo>
                  <a:pt x="59436" y="1113663"/>
                  <a:pt x="0" y="1051560"/>
                  <a:pt x="0" y="976503"/>
                </a:cubicBezTo>
                <a:lnTo>
                  <a:pt x="0" y="137287"/>
                </a:lnTo>
                <a:lnTo>
                  <a:pt x="25400" y="137287"/>
                </a:lnTo>
                <a:lnTo>
                  <a:pt x="0" y="137287"/>
                </a:lnTo>
                <a:moveTo>
                  <a:pt x="50800" y="137287"/>
                </a:moveTo>
                <a:lnTo>
                  <a:pt x="50800" y="976503"/>
                </a:lnTo>
                <a:lnTo>
                  <a:pt x="25400" y="976503"/>
                </a:lnTo>
                <a:lnTo>
                  <a:pt x="50800" y="976503"/>
                </a:lnTo>
                <a:cubicBezTo>
                  <a:pt x="50800" y="1024890"/>
                  <a:pt x="88773" y="1062990"/>
                  <a:pt x="134112" y="1062990"/>
                </a:cubicBezTo>
                <a:lnTo>
                  <a:pt x="568960" y="1062990"/>
                </a:lnTo>
                <a:cubicBezTo>
                  <a:pt x="614299" y="1062990"/>
                  <a:pt x="652272" y="1025017"/>
                  <a:pt x="652272" y="976503"/>
                </a:cubicBezTo>
                <a:lnTo>
                  <a:pt x="652272" y="137287"/>
                </a:lnTo>
                <a:cubicBezTo>
                  <a:pt x="652272" y="88773"/>
                  <a:pt x="614299" y="50800"/>
                  <a:pt x="568960" y="50800"/>
                </a:cubicBezTo>
                <a:lnTo>
                  <a:pt x="134112" y="50800"/>
                </a:lnTo>
                <a:lnTo>
                  <a:pt x="134112" y="25400"/>
                </a:lnTo>
                <a:lnTo>
                  <a:pt x="134112" y="50800"/>
                </a:lnTo>
                <a:cubicBezTo>
                  <a:pt x="88773" y="50800"/>
                  <a:pt x="50800" y="88773"/>
                  <a:pt x="50800" y="137287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27"/>
          <p:cNvSpPr/>
          <p:nvPr/>
        </p:nvSpPr>
        <p:spPr>
          <a:xfrm>
            <a:off x="0" y="3009900"/>
            <a:ext cx="1476375" cy="2133600"/>
          </a:xfrm>
          <a:custGeom>
            <a:avLst/>
            <a:gdLst/>
            <a:ahLst/>
            <a:cxnLst/>
            <a:rect l="l" t="t" r="r" b="b"/>
            <a:pathLst>
              <a:path w="2952750" h="4267200" extrusionOk="0">
                <a:moveTo>
                  <a:pt x="0" y="0"/>
                </a:moveTo>
                <a:lnTo>
                  <a:pt x="2952750" y="0"/>
                </a:lnTo>
                <a:lnTo>
                  <a:pt x="2952750" y="4267200"/>
                </a:lnTo>
                <a:lnTo>
                  <a:pt x="0" y="4267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238" name="Google Shape;238;p27"/>
          <p:cNvSpPr/>
          <p:nvPr/>
        </p:nvSpPr>
        <p:spPr>
          <a:xfrm>
            <a:off x="7669047" y="3009900"/>
            <a:ext cx="1476375" cy="2133600"/>
          </a:xfrm>
          <a:custGeom>
            <a:avLst/>
            <a:gdLst/>
            <a:ahLst/>
            <a:cxnLst/>
            <a:rect l="l" t="t" r="r" b="b"/>
            <a:pathLst>
              <a:path w="2952750" h="4267200" extrusionOk="0">
                <a:moveTo>
                  <a:pt x="0" y="0"/>
                </a:moveTo>
                <a:lnTo>
                  <a:pt x="2952750" y="0"/>
                </a:lnTo>
                <a:lnTo>
                  <a:pt x="2952750" y="4267200"/>
                </a:lnTo>
                <a:lnTo>
                  <a:pt x="0" y="4267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239" name="Google Shape;239;p27"/>
          <p:cNvSpPr/>
          <p:nvPr/>
        </p:nvSpPr>
        <p:spPr>
          <a:xfrm>
            <a:off x="-101" y="-5652"/>
            <a:ext cx="2162175" cy="762000"/>
          </a:xfrm>
          <a:custGeom>
            <a:avLst/>
            <a:gdLst/>
            <a:ahLst/>
            <a:cxnLst/>
            <a:rect l="l" t="t" r="r" b="b"/>
            <a:pathLst>
              <a:path w="4324350" h="1524000" extrusionOk="0">
                <a:moveTo>
                  <a:pt x="0" y="0"/>
                </a:moveTo>
                <a:lnTo>
                  <a:pt x="4324350" y="0"/>
                </a:lnTo>
                <a:lnTo>
                  <a:pt x="4324350" y="1524000"/>
                </a:lnTo>
                <a:lnTo>
                  <a:pt x="0" y="1524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240" name="Google Shape;240;p27"/>
          <p:cNvSpPr/>
          <p:nvPr/>
        </p:nvSpPr>
        <p:spPr>
          <a:xfrm>
            <a:off x="183200" y="112725"/>
            <a:ext cx="1338596" cy="393621"/>
          </a:xfrm>
          <a:custGeom>
            <a:avLst/>
            <a:gdLst/>
            <a:ahLst/>
            <a:cxnLst/>
            <a:rect l="l" t="t" r="r" b="b"/>
            <a:pathLst>
              <a:path w="3569589" h="1049655" extrusionOk="0">
                <a:moveTo>
                  <a:pt x="0" y="0"/>
                </a:moveTo>
                <a:lnTo>
                  <a:pt x="3569589" y="0"/>
                </a:lnTo>
                <a:lnTo>
                  <a:pt x="3569589" y="1049655"/>
                </a:lnTo>
                <a:lnTo>
                  <a:pt x="0" y="10496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241" name="Google Shape;241;p27"/>
          <p:cNvSpPr/>
          <p:nvPr/>
        </p:nvSpPr>
        <p:spPr>
          <a:xfrm>
            <a:off x="340700" y="112726"/>
            <a:ext cx="1023600" cy="393600"/>
          </a:xfrm>
          <a:custGeom>
            <a:avLst/>
            <a:gdLst/>
            <a:ahLst/>
            <a:cxnLst/>
            <a:rect l="l" t="t" r="r" b="b"/>
            <a:pathLst>
              <a:path w="2047200" h="787200" extrusionOk="0">
                <a:moveTo>
                  <a:pt x="0" y="0"/>
                </a:moveTo>
                <a:lnTo>
                  <a:pt x="2047200" y="0"/>
                </a:lnTo>
                <a:lnTo>
                  <a:pt x="2047200" y="787200"/>
                </a:lnTo>
                <a:lnTo>
                  <a:pt x="0" y="787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242" name="Google Shape;242;p27"/>
          <p:cNvSpPr txBox="1"/>
          <p:nvPr/>
        </p:nvSpPr>
        <p:spPr>
          <a:xfrm>
            <a:off x="8528496" y="4671667"/>
            <a:ext cx="457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r>
            <a:endParaRPr sz="700"/>
          </a:p>
        </p:txBody>
      </p:sp>
      <p:grpSp>
        <p:nvGrpSpPr>
          <p:cNvPr id="243" name="Google Shape;243;p27"/>
          <p:cNvGrpSpPr/>
          <p:nvPr/>
        </p:nvGrpSpPr>
        <p:grpSpPr>
          <a:xfrm>
            <a:off x="1126018" y="1050424"/>
            <a:ext cx="6891925" cy="3042664"/>
            <a:chOff x="1062869" y="1144861"/>
            <a:chExt cx="6891925" cy="3042664"/>
          </a:xfrm>
        </p:grpSpPr>
        <p:sp>
          <p:nvSpPr>
            <p:cNvPr id="244" name="Google Shape;244;p27"/>
            <p:cNvSpPr txBox="1"/>
            <p:nvPr/>
          </p:nvSpPr>
          <p:spPr>
            <a:xfrm>
              <a:off x="1189193" y="1664961"/>
              <a:ext cx="6765600" cy="181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2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2000" b="0" i="1" u="none" strike="noStrike" cap="none">
                  <a:solidFill>
                    <a:srgbClr val="007580"/>
                  </a:solidFill>
                  <a:latin typeface="Open Sans"/>
                  <a:ea typeface="Open Sans"/>
                  <a:cs typeface="Open Sans"/>
                  <a:sym typeface="Open Sans"/>
                </a:rPr>
                <a:t>We need to address all of our emotions about the climate crisis, not only for our </a:t>
              </a:r>
              <a:r>
                <a:rPr lang="fr" sz="2000" b="1" i="1" u="none" strike="noStrike" cap="none">
                  <a:solidFill>
                    <a:srgbClr val="007580"/>
                  </a:solidFill>
                  <a:latin typeface="Open Sans"/>
                  <a:ea typeface="Open Sans"/>
                  <a:cs typeface="Open Sans"/>
                  <a:sym typeface="Open Sans"/>
                </a:rPr>
                <a:t>mental wellbeing</a:t>
              </a:r>
              <a:r>
                <a:rPr lang="fr" sz="2000" b="0" i="1" u="none" strike="noStrike" cap="none">
                  <a:solidFill>
                    <a:srgbClr val="007580"/>
                  </a:solidFill>
                  <a:latin typeface="Open Sans"/>
                  <a:ea typeface="Open Sans"/>
                  <a:cs typeface="Open Sans"/>
                  <a:sym typeface="Open Sans"/>
                </a:rPr>
                <a:t> but also to </a:t>
              </a:r>
              <a:r>
                <a:rPr lang="fr" sz="2000" b="1" i="1" u="none" strike="noStrike" cap="none">
                  <a:solidFill>
                    <a:srgbClr val="007580"/>
                  </a:solidFill>
                  <a:latin typeface="Open Sans"/>
                  <a:ea typeface="Open Sans"/>
                  <a:cs typeface="Open Sans"/>
                  <a:sym typeface="Open Sans"/>
                </a:rPr>
                <a:t>remove roadblocks to action</a:t>
              </a:r>
              <a:r>
                <a:rPr lang="fr" sz="2000" b="0" i="1" u="none" strike="noStrike" cap="none">
                  <a:solidFill>
                    <a:srgbClr val="007580"/>
                  </a:solidFill>
                  <a:latin typeface="Open Sans"/>
                  <a:ea typeface="Open Sans"/>
                  <a:cs typeface="Open Sans"/>
                  <a:sym typeface="Open Sans"/>
                </a:rPr>
                <a:t>. If we can’t look at how climate change makes us feel—along with the </a:t>
              </a:r>
              <a:r>
                <a:rPr lang="fr" sz="2000" b="1" i="1" u="none" strike="noStrike" cap="none">
                  <a:solidFill>
                    <a:srgbClr val="007580"/>
                  </a:solidFill>
                  <a:latin typeface="Open Sans"/>
                  <a:ea typeface="Open Sans"/>
                  <a:cs typeface="Open Sans"/>
                  <a:sym typeface="Open Sans"/>
                </a:rPr>
                <a:t>dilemmas and difficult choices</a:t>
              </a:r>
              <a:r>
                <a:rPr lang="fr" sz="2000" b="0" i="1" u="none" strike="noStrike" cap="none">
                  <a:solidFill>
                    <a:srgbClr val="007580"/>
                  </a:solidFill>
                  <a:latin typeface="Open Sans"/>
                  <a:ea typeface="Open Sans"/>
                  <a:cs typeface="Open Sans"/>
                  <a:sym typeface="Open Sans"/>
                </a:rPr>
                <a:t> we face—we can’t solve it.</a:t>
              </a:r>
              <a:endParaRPr sz="900" i="1"/>
            </a:p>
          </p:txBody>
        </p:sp>
        <p:sp>
          <p:nvSpPr>
            <p:cNvPr id="245" name="Google Shape;245;p27"/>
            <p:cNvSpPr txBox="1"/>
            <p:nvPr/>
          </p:nvSpPr>
          <p:spPr>
            <a:xfrm>
              <a:off x="3391921" y="3706430"/>
              <a:ext cx="2361600" cy="37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000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100" b="1" i="0" u="none" strike="noStrike" cap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– DR. RENEE LERTZMAN,</a:t>
              </a:r>
              <a:endParaRPr sz="700"/>
            </a:p>
            <a:p>
              <a:pPr marL="0" marR="0" lvl="0" indent="0" algn="ctr" rtl="0">
                <a:lnSpc>
                  <a:spcPct val="12000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100" b="1" i="0" u="none" strike="noStrike" cap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FOUNDER OF </a:t>
              </a:r>
              <a:r>
                <a:rPr lang="fr" sz="1100" b="1" i="0" u="sng" strike="noStrike" cap="none">
                  <a:solidFill>
                    <a:srgbClr val="007580"/>
                  </a:solidFill>
                  <a:latin typeface="Open Sans"/>
                  <a:ea typeface="Open Sans"/>
                  <a:cs typeface="Open Sans"/>
                  <a:sym typeface="Open Sans"/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PROJECT INSIDE OUT</a:t>
              </a:r>
              <a:endParaRPr sz="700">
                <a:solidFill>
                  <a:srgbClr val="007580"/>
                </a:solidFill>
              </a:endParaRPr>
            </a:p>
          </p:txBody>
        </p:sp>
        <p:sp>
          <p:nvSpPr>
            <p:cNvPr id="246" name="Google Shape;246;p27"/>
            <p:cNvSpPr txBox="1"/>
            <p:nvPr/>
          </p:nvSpPr>
          <p:spPr>
            <a:xfrm>
              <a:off x="1062868" y="1144861"/>
              <a:ext cx="6765600" cy="110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2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7200" i="1">
                  <a:solidFill>
                    <a:srgbClr val="007580"/>
                  </a:solidFill>
                  <a:latin typeface="Open Sans"/>
                  <a:ea typeface="Open Sans"/>
                  <a:cs typeface="Open Sans"/>
                  <a:sym typeface="Open Sans"/>
                </a:rPr>
                <a:t>“</a:t>
              </a:r>
              <a:endParaRPr sz="7200" i="1"/>
            </a:p>
          </p:txBody>
        </p:sp>
        <p:sp>
          <p:nvSpPr>
            <p:cNvPr id="247" name="Google Shape;247;p27"/>
            <p:cNvSpPr txBox="1"/>
            <p:nvPr/>
          </p:nvSpPr>
          <p:spPr>
            <a:xfrm>
              <a:off x="6921844" y="3079325"/>
              <a:ext cx="654300" cy="110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r" rtl="0">
                <a:lnSpc>
                  <a:spcPct val="122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7200" i="1">
                  <a:solidFill>
                    <a:srgbClr val="007580"/>
                  </a:solidFill>
                  <a:latin typeface="Open Sans"/>
                  <a:ea typeface="Open Sans"/>
                  <a:cs typeface="Open Sans"/>
                  <a:sym typeface="Open Sans"/>
                </a:rPr>
                <a:t>“</a:t>
              </a:r>
              <a:endParaRPr sz="7200" i="1"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57"/>
          <p:cNvSpPr/>
          <p:nvPr/>
        </p:nvSpPr>
        <p:spPr>
          <a:xfrm>
            <a:off x="0" y="-3484"/>
            <a:ext cx="9144000" cy="5147120"/>
          </a:xfrm>
          <a:custGeom>
            <a:avLst/>
            <a:gdLst/>
            <a:ahLst/>
            <a:cxnLst/>
            <a:rect l="l" t="t" r="r" b="b"/>
            <a:pathLst>
              <a:path w="24384000" h="13725652" extrusionOk="0">
                <a:moveTo>
                  <a:pt x="0" y="0"/>
                </a:moveTo>
                <a:lnTo>
                  <a:pt x="24384000" y="0"/>
                </a:lnTo>
                <a:lnTo>
                  <a:pt x="24384000" y="13725652"/>
                </a:lnTo>
                <a:lnTo>
                  <a:pt x="0" y="13725652"/>
                </a:lnTo>
                <a:close/>
              </a:path>
            </a:pathLst>
          </a:custGeom>
          <a:solidFill>
            <a:srgbClr val="DFF1F4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13" name="Google Shape;713;p57"/>
          <p:cNvSpPr/>
          <p:nvPr/>
        </p:nvSpPr>
        <p:spPr>
          <a:xfrm>
            <a:off x="201892" y="198409"/>
            <a:ext cx="8740188" cy="4743307"/>
          </a:xfrm>
          <a:custGeom>
            <a:avLst/>
            <a:gdLst/>
            <a:ahLst/>
            <a:cxnLst/>
            <a:rect l="l" t="t" r="r" b="b"/>
            <a:pathLst>
              <a:path w="23307167" h="12648819" extrusionOk="0">
                <a:moveTo>
                  <a:pt x="0" y="0"/>
                </a:moveTo>
                <a:lnTo>
                  <a:pt x="23307167" y="0"/>
                </a:lnTo>
                <a:lnTo>
                  <a:pt x="23307167" y="12648819"/>
                </a:lnTo>
                <a:lnTo>
                  <a:pt x="0" y="12648819"/>
                </a:lnTo>
                <a:close/>
              </a:path>
            </a:pathLst>
          </a:custGeom>
          <a:solidFill>
            <a:srgbClr val="F3FFB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14" name="Google Shape;714;p57"/>
          <p:cNvSpPr/>
          <p:nvPr/>
        </p:nvSpPr>
        <p:spPr>
          <a:xfrm rot="-2212194">
            <a:off x="8668056" y="4700947"/>
            <a:ext cx="263652" cy="417671"/>
          </a:xfrm>
          <a:custGeom>
            <a:avLst/>
            <a:gdLst/>
            <a:ahLst/>
            <a:cxnLst/>
            <a:rect l="l" t="t" r="r" b="b"/>
            <a:pathLst>
              <a:path w="703072" h="1113790" extrusionOk="0">
                <a:moveTo>
                  <a:pt x="0" y="137287"/>
                </a:moveTo>
                <a:cubicBezTo>
                  <a:pt x="0" y="62103"/>
                  <a:pt x="59436" y="0"/>
                  <a:pt x="134112" y="0"/>
                </a:cubicBezTo>
                <a:lnTo>
                  <a:pt x="568960" y="0"/>
                </a:lnTo>
                <a:lnTo>
                  <a:pt x="568960" y="25400"/>
                </a:lnTo>
                <a:lnTo>
                  <a:pt x="568960" y="0"/>
                </a:lnTo>
                <a:cubicBezTo>
                  <a:pt x="643763" y="0"/>
                  <a:pt x="703072" y="62103"/>
                  <a:pt x="703072" y="137287"/>
                </a:cubicBezTo>
                <a:lnTo>
                  <a:pt x="677672" y="137287"/>
                </a:lnTo>
                <a:lnTo>
                  <a:pt x="703072" y="137287"/>
                </a:lnTo>
                <a:lnTo>
                  <a:pt x="703072" y="976503"/>
                </a:lnTo>
                <a:lnTo>
                  <a:pt x="677672" y="976503"/>
                </a:lnTo>
                <a:lnTo>
                  <a:pt x="703072" y="976503"/>
                </a:lnTo>
                <a:cubicBezTo>
                  <a:pt x="703072" y="1051560"/>
                  <a:pt x="643636" y="1113790"/>
                  <a:pt x="568960" y="1113790"/>
                </a:cubicBezTo>
                <a:lnTo>
                  <a:pt x="568960" y="1088390"/>
                </a:lnTo>
                <a:lnTo>
                  <a:pt x="568960" y="1113790"/>
                </a:lnTo>
                <a:lnTo>
                  <a:pt x="134112" y="1113790"/>
                </a:lnTo>
                <a:lnTo>
                  <a:pt x="134112" y="1088390"/>
                </a:lnTo>
                <a:lnTo>
                  <a:pt x="134112" y="1113790"/>
                </a:lnTo>
                <a:cubicBezTo>
                  <a:pt x="59436" y="1113663"/>
                  <a:pt x="0" y="1051560"/>
                  <a:pt x="0" y="976503"/>
                </a:cubicBezTo>
                <a:lnTo>
                  <a:pt x="0" y="137287"/>
                </a:lnTo>
                <a:lnTo>
                  <a:pt x="25400" y="137287"/>
                </a:lnTo>
                <a:lnTo>
                  <a:pt x="0" y="137287"/>
                </a:lnTo>
                <a:moveTo>
                  <a:pt x="50800" y="137287"/>
                </a:moveTo>
                <a:lnTo>
                  <a:pt x="50800" y="976503"/>
                </a:lnTo>
                <a:lnTo>
                  <a:pt x="25400" y="976503"/>
                </a:lnTo>
                <a:lnTo>
                  <a:pt x="50800" y="976503"/>
                </a:lnTo>
                <a:cubicBezTo>
                  <a:pt x="50800" y="1024890"/>
                  <a:pt x="88773" y="1062990"/>
                  <a:pt x="134112" y="1062990"/>
                </a:cubicBezTo>
                <a:lnTo>
                  <a:pt x="568960" y="1062990"/>
                </a:lnTo>
                <a:cubicBezTo>
                  <a:pt x="614299" y="1062990"/>
                  <a:pt x="652272" y="1025017"/>
                  <a:pt x="652272" y="976503"/>
                </a:cubicBezTo>
                <a:lnTo>
                  <a:pt x="652272" y="137287"/>
                </a:lnTo>
                <a:cubicBezTo>
                  <a:pt x="652272" y="88773"/>
                  <a:pt x="614299" y="50800"/>
                  <a:pt x="568960" y="50800"/>
                </a:cubicBezTo>
                <a:lnTo>
                  <a:pt x="134112" y="50800"/>
                </a:lnTo>
                <a:lnTo>
                  <a:pt x="134112" y="25400"/>
                </a:lnTo>
                <a:lnTo>
                  <a:pt x="134112" y="50800"/>
                </a:lnTo>
                <a:cubicBezTo>
                  <a:pt x="88773" y="50800"/>
                  <a:pt x="50800" y="88773"/>
                  <a:pt x="50800" y="137287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p57"/>
          <p:cNvSpPr/>
          <p:nvPr/>
        </p:nvSpPr>
        <p:spPr>
          <a:xfrm>
            <a:off x="0" y="3009900"/>
            <a:ext cx="1476375" cy="2133600"/>
          </a:xfrm>
          <a:custGeom>
            <a:avLst/>
            <a:gdLst/>
            <a:ahLst/>
            <a:cxnLst/>
            <a:rect l="l" t="t" r="r" b="b"/>
            <a:pathLst>
              <a:path w="2952750" h="4267200" extrusionOk="0">
                <a:moveTo>
                  <a:pt x="0" y="0"/>
                </a:moveTo>
                <a:lnTo>
                  <a:pt x="2952750" y="0"/>
                </a:lnTo>
                <a:lnTo>
                  <a:pt x="2952750" y="4267200"/>
                </a:lnTo>
                <a:lnTo>
                  <a:pt x="0" y="4267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16" name="Google Shape;716;p57"/>
          <p:cNvSpPr/>
          <p:nvPr/>
        </p:nvSpPr>
        <p:spPr>
          <a:xfrm>
            <a:off x="7669047" y="3009900"/>
            <a:ext cx="1476375" cy="2133600"/>
          </a:xfrm>
          <a:custGeom>
            <a:avLst/>
            <a:gdLst/>
            <a:ahLst/>
            <a:cxnLst/>
            <a:rect l="l" t="t" r="r" b="b"/>
            <a:pathLst>
              <a:path w="2952750" h="4267200" extrusionOk="0">
                <a:moveTo>
                  <a:pt x="0" y="0"/>
                </a:moveTo>
                <a:lnTo>
                  <a:pt x="2952750" y="0"/>
                </a:lnTo>
                <a:lnTo>
                  <a:pt x="2952750" y="4267200"/>
                </a:lnTo>
                <a:lnTo>
                  <a:pt x="0" y="4267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17" name="Google Shape;717;p57"/>
          <p:cNvSpPr/>
          <p:nvPr/>
        </p:nvSpPr>
        <p:spPr>
          <a:xfrm>
            <a:off x="-101" y="-5652"/>
            <a:ext cx="2162175" cy="762000"/>
          </a:xfrm>
          <a:custGeom>
            <a:avLst/>
            <a:gdLst/>
            <a:ahLst/>
            <a:cxnLst/>
            <a:rect l="l" t="t" r="r" b="b"/>
            <a:pathLst>
              <a:path w="4324350" h="1524000" extrusionOk="0">
                <a:moveTo>
                  <a:pt x="0" y="0"/>
                </a:moveTo>
                <a:lnTo>
                  <a:pt x="4324350" y="0"/>
                </a:lnTo>
                <a:lnTo>
                  <a:pt x="4324350" y="1524000"/>
                </a:lnTo>
                <a:lnTo>
                  <a:pt x="0" y="1524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18" name="Google Shape;718;p57"/>
          <p:cNvSpPr/>
          <p:nvPr/>
        </p:nvSpPr>
        <p:spPr>
          <a:xfrm>
            <a:off x="183200" y="112725"/>
            <a:ext cx="1338596" cy="393621"/>
          </a:xfrm>
          <a:custGeom>
            <a:avLst/>
            <a:gdLst/>
            <a:ahLst/>
            <a:cxnLst/>
            <a:rect l="l" t="t" r="r" b="b"/>
            <a:pathLst>
              <a:path w="3569589" h="1049655" extrusionOk="0">
                <a:moveTo>
                  <a:pt x="0" y="0"/>
                </a:moveTo>
                <a:lnTo>
                  <a:pt x="3569589" y="0"/>
                </a:lnTo>
                <a:lnTo>
                  <a:pt x="3569589" y="1049655"/>
                </a:lnTo>
                <a:lnTo>
                  <a:pt x="0" y="10496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19" name="Google Shape;719;p57"/>
          <p:cNvSpPr/>
          <p:nvPr/>
        </p:nvSpPr>
        <p:spPr>
          <a:xfrm>
            <a:off x="340700" y="112726"/>
            <a:ext cx="1023600" cy="393600"/>
          </a:xfrm>
          <a:custGeom>
            <a:avLst/>
            <a:gdLst/>
            <a:ahLst/>
            <a:cxnLst/>
            <a:rect l="l" t="t" r="r" b="b"/>
            <a:pathLst>
              <a:path w="2047200" h="787200" extrusionOk="0">
                <a:moveTo>
                  <a:pt x="0" y="0"/>
                </a:moveTo>
                <a:lnTo>
                  <a:pt x="2047200" y="0"/>
                </a:lnTo>
                <a:lnTo>
                  <a:pt x="2047200" y="787200"/>
                </a:lnTo>
                <a:lnTo>
                  <a:pt x="0" y="787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20" name="Google Shape;720;p57"/>
          <p:cNvSpPr txBox="1"/>
          <p:nvPr/>
        </p:nvSpPr>
        <p:spPr>
          <a:xfrm>
            <a:off x="8528496" y="4671667"/>
            <a:ext cx="457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r>
            <a:endParaRPr sz="700"/>
          </a:p>
        </p:txBody>
      </p:sp>
      <p:pic>
        <p:nvPicPr>
          <p:cNvPr id="721" name="Google Shape;721;p5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42125" y="241875"/>
            <a:ext cx="4659750" cy="4659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3"/>
          <p:cNvSpPr/>
          <p:nvPr/>
        </p:nvSpPr>
        <p:spPr>
          <a:xfrm>
            <a:off x="0" y="-3484"/>
            <a:ext cx="9144000" cy="5147120"/>
          </a:xfrm>
          <a:custGeom>
            <a:avLst/>
            <a:gdLst/>
            <a:ahLst/>
            <a:cxnLst/>
            <a:rect l="l" t="t" r="r" b="b"/>
            <a:pathLst>
              <a:path w="24384000" h="13725652" extrusionOk="0">
                <a:moveTo>
                  <a:pt x="0" y="0"/>
                </a:moveTo>
                <a:lnTo>
                  <a:pt x="24384000" y="0"/>
                </a:lnTo>
                <a:lnTo>
                  <a:pt x="24384000" y="13725652"/>
                </a:lnTo>
                <a:lnTo>
                  <a:pt x="0" y="13725652"/>
                </a:lnTo>
                <a:close/>
              </a:path>
            </a:pathLst>
          </a:custGeom>
          <a:solidFill>
            <a:srgbClr val="DFF1F4"/>
          </a:solid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181" name="Google Shape;181;p23"/>
          <p:cNvSpPr/>
          <p:nvPr/>
        </p:nvSpPr>
        <p:spPr>
          <a:xfrm>
            <a:off x="201892" y="198409"/>
            <a:ext cx="8740188" cy="4743307"/>
          </a:xfrm>
          <a:custGeom>
            <a:avLst/>
            <a:gdLst/>
            <a:ahLst/>
            <a:cxnLst/>
            <a:rect l="l" t="t" r="r" b="b"/>
            <a:pathLst>
              <a:path w="23307167" h="12648819" extrusionOk="0">
                <a:moveTo>
                  <a:pt x="0" y="0"/>
                </a:moveTo>
                <a:lnTo>
                  <a:pt x="23307167" y="0"/>
                </a:lnTo>
                <a:lnTo>
                  <a:pt x="23307167" y="12648819"/>
                </a:lnTo>
                <a:lnTo>
                  <a:pt x="0" y="1264881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182" name="Google Shape;182;p23"/>
          <p:cNvSpPr/>
          <p:nvPr/>
        </p:nvSpPr>
        <p:spPr>
          <a:xfrm rot="-2212194">
            <a:off x="8668056" y="4700947"/>
            <a:ext cx="263652" cy="417671"/>
          </a:xfrm>
          <a:custGeom>
            <a:avLst/>
            <a:gdLst/>
            <a:ahLst/>
            <a:cxnLst/>
            <a:rect l="l" t="t" r="r" b="b"/>
            <a:pathLst>
              <a:path w="703072" h="1113790" extrusionOk="0">
                <a:moveTo>
                  <a:pt x="0" y="137287"/>
                </a:moveTo>
                <a:cubicBezTo>
                  <a:pt x="0" y="62103"/>
                  <a:pt x="59436" y="0"/>
                  <a:pt x="134112" y="0"/>
                </a:cubicBezTo>
                <a:lnTo>
                  <a:pt x="568960" y="0"/>
                </a:lnTo>
                <a:lnTo>
                  <a:pt x="568960" y="25400"/>
                </a:lnTo>
                <a:lnTo>
                  <a:pt x="568960" y="0"/>
                </a:lnTo>
                <a:cubicBezTo>
                  <a:pt x="643763" y="0"/>
                  <a:pt x="703072" y="62103"/>
                  <a:pt x="703072" y="137287"/>
                </a:cubicBezTo>
                <a:lnTo>
                  <a:pt x="677672" y="137287"/>
                </a:lnTo>
                <a:lnTo>
                  <a:pt x="703072" y="137287"/>
                </a:lnTo>
                <a:lnTo>
                  <a:pt x="703072" y="976503"/>
                </a:lnTo>
                <a:lnTo>
                  <a:pt x="677672" y="976503"/>
                </a:lnTo>
                <a:lnTo>
                  <a:pt x="703072" y="976503"/>
                </a:lnTo>
                <a:cubicBezTo>
                  <a:pt x="703072" y="1051560"/>
                  <a:pt x="643636" y="1113790"/>
                  <a:pt x="568960" y="1113790"/>
                </a:cubicBezTo>
                <a:lnTo>
                  <a:pt x="568960" y="1088390"/>
                </a:lnTo>
                <a:lnTo>
                  <a:pt x="568960" y="1113790"/>
                </a:lnTo>
                <a:lnTo>
                  <a:pt x="134112" y="1113790"/>
                </a:lnTo>
                <a:lnTo>
                  <a:pt x="134112" y="1088390"/>
                </a:lnTo>
                <a:lnTo>
                  <a:pt x="134112" y="1113790"/>
                </a:lnTo>
                <a:cubicBezTo>
                  <a:pt x="59436" y="1113663"/>
                  <a:pt x="0" y="1051560"/>
                  <a:pt x="0" y="976503"/>
                </a:cubicBezTo>
                <a:lnTo>
                  <a:pt x="0" y="137287"/>
                </a:lnTo>
                <a:lnTo>
                  <a:pt x="25400" y="137287"/>
                </a:lnTo>
                <a:lnTo>
                  <a:pt x="0" y="137287"/>
                </a:lnTo>
                <a:moveTo>
                  <a:pt x="50800" y="137287"/>
                </a:moveTo>
                <a:lnTo>
                  <a:pt x="50800" y="976503"/>
                </a:lnTo>
                <a:lnTo>
                  <a:pt x="25400" y="976503"/>
                </a:lnTo>
                <a:lnTo>
                  <a:pt x="50800" y="976503"/>
                </a:lnTo>
                <a:cubicBezTo>
                  <a:pt x="50800" y="1024890"/>
                  <a:pt x="88773" y="1062990"/>
                  <a:pt x="134112" y="1062990"/>
                </a:cubicBezTo>
                <a:lnTo>
                  <a:pt x="568960" y="1062990"/>
                </a:lnTo>
                <a:cubicBezTo>
                  <a:pt x="614299" y="1062990"/>
                  <a:pt x="652272" y="1025017"/>
                  <a:pt x="652272" y="976503"/>
                </a:cubicBezTo>
                <a:lnTo>
                  <a:pt x="652272" y="137287"/>
                </a:lnTo>
                <a:cubicBezTo>
                  <a:pt x="652272" y="88773"/>
                  <a:pt x="614299" y="50800"/>
                  <a:pt x="568960" y="50800"/>
                </a:cubicBezTo>
                <a:lnTo>
                  <a:pt x="134112" y="50800"/>
                </a:lnTo>
                <a:lnTo>
                  <a:pt x="134112" y="25400"/>
                </a:lnTo>
                <a:lnTo>
                  <a:pt x="134112" y="50800"/>
                </a:lnTo>
                <a:cubicBezTo>
                  <a:pt x="88773" y="50800"/>
                  <a:pt x="50800" y="88773"/>
                  <a:pt x="50800" y="137287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23"/>
          <p:cNvSpPr/>
          <p:nvPr/>
        </p:nvSpPr>
        <p:spPr>
          <a:xfrm>
            <a:off x="0" y="3009900"/>
            <a:ext cx="1476375" cy="2133600"/>
          </a:xfrm>
          <a:custGeom>
            <a:avLst/>
            <a:gdLst/>
            <a:ahLst/>
            <a:cxnLst/>
            <a:rect l="l" t="t" r="r" b="b"/>
            <a:pathLst>
              <a:path w="2952750" h="4267200" extrusionOk="0">
                <a:moveTo>
                  <a:pt x="0" y="0"/>
                </a:moveTo>
                <a:lnTo>
                  <a:pt x="2952750" y="0"/>
                </a:lnTo>
                <a:lnTo>
                  <a:pt x="2952750" y="4267200"/>
                </a:lnTo>
                <a:lnTo>
                  <a:pt x="0" y="4267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184" name="Google Shape;184;p23"/>
          <p:cNvSpPr/>
          <p:nvPr/>
        </p:nvSpPr>
        <p:spPr>
          <a:xfrm>
            <a:off x="7669047" y="3009900"/>
            <a:ext cx="1476375" cy="2133600"/>
          </a:xfrm>
          <a:custGeom>
            <a:avLst/>
            <a:gdLst/>
            <a:ahLst/>
            <a:cxnLst/>
            <a:rect l="l" t="t" r="r" b="b"/>
            <a:pathLst>
              <a:path w="2952750" h="4267200" extrusionOk="0">
                <a:moveTo>
                  <a:pt x="0" y="0"/>
                </a:moveTo>
                <a:lnTo>
                  <a:pt x="2952750" y="0"/>
                </a:lnTo>
                <a:lnTo>
                  <a:pt x="2952750" y="4267200"/>
                </a:lnTo>
                <a:lnTo>
                  <a:pt x="0" y="4267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185" name="Google Shape;185;p23"/>
          <p:cNvSpPr/>
          <p:nvPr/>
        </p:nvSpPr>
        <p:spPr>
          <a:xfrm>
            <a:off x="-101" y="-5652"/>
            <a:ext cx="2162175" cy="762000"/>
          </a:xfrm>
          <a:custGeom>
            <a:avLst/>
            <a:gdLst/>
            <a:ahLst/>
            <a:cxnLst/>
            <a:rect l="l" t="t" r="r" b="b"/>
            <a:pathLst>
              <a:path w="4324350" h="1524000" extrusionOk="0">
                <a:moveTo>
                  <a:pt x="0" y="0"/>
                </a:moveTo>
                <a:lnTo>
                  <a:pt x="4324350" y="0"/>
                </a:lnTo>
                <a:lnTo>
                  <a:pt x="4324350" y="1524000"/>
                </a:lnTo>
                <a:lnTo>
                  <a:pt x="0" y="1524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186" name="Google Shape;186;p23"/>
          <p:cNvSpPr/>
          <p:nvPr/>
        </p:nvSpPr>
        <p:spPr>
          <a:xfrm>
            <a:off x="183200" y="112725"/>
            <a:ext cx="1338596" cy="393621"/>
          </a:xfrm>
          <a:custGeom>
            <a:avLst/>
            <a:gdLst/>
            <a:ahLst/>
            <a:cxnLst/>
            <a:rect l="l" t="t" r="r" b="b"/>
            <a:pathLst>
              <a:path w="3569589" h="1049655" extrusionOk="0">
                <a:moveTo>
                  <a:pt x="0" y="0"/>
                </a:moveTo>
                <a:lnTo>
                  <a:pt x="3569589" y="0"/>
                </a:lnTo>
                <a:lnTo>
                  <a:pt x="3569589" y="1049655"/>
                </a:lnTo>
                <a:lnTo>
                  <a:pt x="0" y="10496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187" name="Google Shape;187;p23"/>
          <p:cNvSpPr/>
          <p:nvPr/>
        </p:nvSpPr>
        <p:spPr>
          <a:xfrm>
            <a:off x="340700" y="112726"/>
            <a:ext cx="1023600" cy="393600"/>
          </a:xfrm>
          <a:custGeom>
            <a:avLst/>
            <a:gdLst/>
            <a:ahLst/>
            <a:cxnLst/>
            <a:rect l="l" t="t" r="r" b="b"/>
            <a:pathLst>
              <a:path w="2047200" h="787200" extrusionOk="0">
                <a:moveTo>
                  <a:pt x="0" y="0"/>
                </a:moveTo>
                <a:lnTo>
                  <a:pt x="2047200" y="0"/>
                </a:lnTo>
                <a:lnTo>
                  <a:pt x="2047200" y="787200"/>
                </a:lnTo>
                <a:lnTo>
                  <a:pt x="0" y="787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188" name="Google Shape;188;p23"/>
          <p:cNvSpPr txBox="1"/>
          <p:nvPr/>
        </p:nvSpPr>
        <p:spPr>
          <a:xfrm>
            <a:off x="8528496" y="4671667"/>
            <a:ext cx="457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r>
            <a:endParaRPr sz="700"/>
          </a:p>
        </p:txBody>
      </p:sp>
      <p:sp>
        <p:nvSpPr>
          <p:cNvPr id="189" name="Google Shape;189;p23"/>
          <p:cNvSpPr txBox="1"/>
          <p:nvPr/>
        </p:nvSpPr>
        <p:spPr>
          <a:xfrm>
            <a:off x="1189131" y="2243074"/>
            <a:ext cx="6765600" cy="856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5200" b="1" i="0" u="none" strike="noStrike" cap="none" dirty="0">
                <a:solidFill>
                  <a:srgbClr val="2EBDBC"/>
                </a:solidFill>
                <a:latin typeface="Open Sans"/>
                <a:ea typeface="Open Sans"/>
                <a:cs typeface="Open Sans"/>
                <a:sym typeface="Open Sans"/>
              </a:rPr>
              <a:t>10 minute break</a:t>
            </a:r>
            <a:endParaRPr sz="700" dirty="0"/>
          </a:p>
        </p:txBody>
      </p:sp>
    </p:spTree>
    <p:extLst>
      <p:ext uri="{BB962C8B-B14F-4D97-AF65-F5344CB8AC3E}">
        <p14:creationId xmlns:p14="http://schemas.microsoft.com/office/powerpoint/2010/main" val="1069548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/>
          <p:nvPr/>
        </p:nvSpPr>
        <p:spPr>
          <a:xfrm>
            <a:off x="0" y="-3484"/>
            <a:ext cx="9144000" cy="5147120"/>
          </a:xfrm>
          <a:custGeom>
            <a:avLst/>
            <a:gdLst/>
            <a:ahLst/>
            <a:cxnLst/>
            <a:rect l="l" t="t" r="r" b="b"/>
            <a:pathLst>
              <a:path w="24384000" h="13725652" extrusionOk="0">
                <a:moveTo>
                  <a:pt x="0" y="0"/>
                </a:moveTo>
                <a:lnTo>
                  <a:pt x="24384000" y="0"/>
                </a:lnTo>
                <a:lnTo>
                  <a:pt x="24384000" y="13725652"/>
                </a:lnTo>
                <a:lnTo>
                  <a:pt x="0" y="13725652"/>
                </a:lnTo>
                <a:close/>
              </a:path>
            </a:pathLst>
          </a:custGeom>
          <a:solidFill>
            <a:srgbClr val="DFF1F4"/>
          </a:solid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100" name="Google Shape;100;p19"/>
          <p:cNvSpPr/>
          <p:nvPr/>
        </p:nvSpPr>
        <p:spPr>
          <a:xfrm>
            <a:off x="201892" y="198409"/>
            <a:ext cx="8740188" cy="4743307"/>
          </a:xfrm>
          <a:custGeom>
            <a:avLst/>
            <a:gdLst/>
            <a:ahLst/>
            <a:cxnLst/>
            <a:rect l="l" t="t" r="r" b="b"/>
            <a:pathLst>
              <a:path w="23307167" h="12648819" extrusionOk="0">
                <a:moveTo>
                  <a:pt x="0" y="0"/>
                </a:moveTo>
                <a:lnTo>
                  <a:pt x="23307167" y="0"/>
                </a:lnTo>
                <a:lnTo>
                  <a:pt x="23307167" y="12648819"/>
                </a:lnTo>
                <a:lnTo>
                  <a:pt x="0" y="1264881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101" name="Google Shape;101;p19"/>
          <p:cNvSpPr/>
          <p:nvPr/>
        </p:nvSpPr>
        <p:spPr>
          <a:xfrm rot="-2212194">
            <a:off x="8668056" y="4700947"/>
            <a:ext cx="263652" cy="417671"/>
          </a:xfrm>
          <a:custGeom>
            <a:avLst/>
            <a:gdLst/>
            <a:ahLst/>
            <a:cxnLst/>
            <a:rect l="l" t="t" r="r" b="b"/>
            <a:pathLst>
              <a:path w="703072" h="1113790" extrusionOk="0">
                <a:moveTo>
                  <a:pt x="0" y="137287"/>
                </a:moveTo>
                <a:cubicBezTo>
                  <a:pt x="0" y="62103"/>
                  <a:pt x="59436" y="0"/>
                  <a:pt x="134112" y="0"/>
                </a:cubicBezTo>
                <a:lnTo>
                  <a:pt x="568960" y="0"/>
                </a:lnTo>
                <a:lnTo>
                  <a:pt x="568960" y="25400"/>
                </a:lnTo>
                <a:lnTo>
                  <a:pt x="568960" y="0"/>
                </a:lnTo>
                <a:cubicBezTo>
                  <a:pt x="643763" y="0"/>
                  <a:pt x="703072" y="62103"/>
                  <a:pt x="703072" y="137287"/>
                </a:cubicBezTo>
                <a:lnTo>
                  <a:pt x="677672" y="137287"/>
                </a:lnTo>
                <a:lnTo>
                  <a:pt x="703072" y="137287"/>
                </a:lnTo>
                <a:lnTo>
                  <a:pt x="703072" y="976503"/>
                </a:lnTo>
                <a:lnTo>
                  <a:pt x="677672" y="976503"/>
                </a:lnTo>
                <a:lnTo>
                  <a:pt x="703072" y="976503"/>
                </a:lnTo>
                <a:cubicBezTo>
                  <a:pt x="703072" y="1051560"/>
                  <a:pt x="643636" y="1113790"/>
                  <a:pt x="568960" y="1113790"/>
                </a:cubicBezTo>
                <a:lnTo>
                  <a:pt x="568960" y="1088390"/>
                </a:lnTo>
                <a:lnTo>
                  <a:pt x="568960" y="1113790"/>
                </a:lnTo>
                <a:lnTo>
                  <a:pt x="134112" y="1113790"/>
                </a:lnTo>
                <a:lnTo>
                  <a:pt x="134112" y="1088390"/>
                </a:lnTo>
                <a:lnTo>
                  <a:pt x="134112" y="1113790"/>
                </a:lnTo>
                <a:cubicBezTo>
                  <a:pt x="59436" y="1113663"/>
                  <a:pt x="0" y="1051560"/>
                  <a:pt x="0" y="976503"/>
                </a:cubicBezTo>
                <a:lnTo>
                  <a:pt x="0" y="137287"/>
                </a:lnTo>
                <a:lnTo>
                  <a:pt x="25400" y="137287"/>
                </a:lnTo>
                <a:lnTo>
                  <a:pt x="0" y="137287"/>
                </a:lnTo>
                <a:moveTo>
                  <a:pt x="50800" y="137287"/>
                </a:moveTo>
                <a:lnTo>
                  <a:pt x="50800" y="976503"/>
                </a:lnTo>
                <a:lnTo>
                  <a:pt x="25400" y="976503"/>
                </a:lnTo>
                <a:lnTo>
                  <a:pt x="50800" y="976503"/>
                </a:lnTo>
                <a:cubicBezTo>
                  <a:pt x="50800" y="1024890"/>
                  <a:pt x="88773" y="1062990"/>
                  <a:pt x="134112" y="1062990"/>
                </a:cubicBezTo>
                <a:lnTo>
                  <a:pt x="568960" y="1062990"/>
                </a:lnTo>
                <a:cubicBezTo>
                  <a:pt x="614299" y="1062990"/>
                  <a:pt x="652272" y="1025017"/>
                  <a:pt x="652272" y="976503"/>
                </a:cubicBezTo>
                <a:lnTo>
                  <a:pt x="652272" y="137287"/>
                </a:lnTo>
                <a:cubicBezTo>
                  <a:pt x="652272" y="88773"/>
                  <a:pt x="614299" y="50800"/>
                  <a:pt x="568960" y="50800"/>
                </a:cubicBezTo>
                <a:lnTo>
                  <a:pt x="134112" y="50800"/>
                </a:lnTo>
                <a:lnTo>
                  <a:pt x="134112" y="25400"/>
                </a:lnTo>
                <a:lnTo>
                  <a:pt x="134112" y="50800"/>
                </a:lnTo>
                <a:cubicBezTo>
                  <a:pt x="88773" y="50800"/>
                  <a:pt x="50800" y="88773"/>
                  <a:pt x="50800" y="137287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9"/>
          <p:cNvSpPr/>
          <p:nvPr/>
        </p:nvSpPr>
        <p:spPr>
          <a:xfrm>
            <a:off x="0" y="3009900"/>
            <a:ext cx="1476375" cy="2133600"/>
          </a:xfrm>
          <a:custGeom>
            <a:avLst/>
            <a:gdLst/>
            <a:ahLst/>
            <a:cxnLst/>
            <a:rect l="l" t="t" r="r" b="b"/>
            <a:pathLst>
              <a:path w="2952750" h="4267200" extrusionOk="0">
                <a:moveTo>
                  <a:pt x="0" y="0"/>
                </a:moveTo>
                <a:lnTo>
                  <a:pt x="2952750" y="0"/>
                </a:lnTo>
                <a:lnTo>
                  <a:pt x="2952750" y="4267200"/>
                </a:lnTo>
                <a:lnTo>
                  <a:pt x="0" y="4267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103" name="Google Shape;103;p19"/>
          <p:cNvSpPr/>
          <p:nvPr/>
        </p:nvSpPr>
        <p:spPr>
          <a:xfrm>
            <a:off x="7669047" y="3009900"/>
            <a:ext cx="1476375" cy="2133600"/>
          </a:xfrm>
          <a:custGeom>
            <a:avLst/>
            <a:gdLst/>
            <a:ahLst/>
            <a:cxnLst/>
            <a:rect l="l" t="t" r="r" b="b"/>
            <a:pathLst>
              <a:path w="2952750" h="4267200" extrusionOk="0">
                <a:moveTo>
                  <a:pt x="0" y="0"/>
                </a:moveTo>
                <a:lnTo>
                  <a:pt x="2952750" y="0"/>
                </a:lnTo>
                <a:lnTo>
                  <a:pt x="2952750" y="4267200"/>
                </a:lnTo>
                <a:lnTo>
                  <a:pt x="0" y="4267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104" name="Google Shape;104;p19"/>
          <p:cNvSpPr/>
          <p:nvPr/>
        </p:nvSpPr>
        <p:spPr>
          <a:xfrm>
            <a:off x="-101" y="-5652"/>
            <a:ext cx="2162175" cy="762000"/>
          </a:xfrm>
          <a:custGeom>
            <a:avLst/>
            <a:gdLst/>
            <a:ahLst/>
            <a:cxnLst/>
            <a:rect l="l" t="t" r="r" b="b"/>
            <a:pathLst>
              <a:path w="4324350" h="1524000" extrusionOk="0">
                <a:moveTo>
                  <a:pt x="0" y="0"/>
                </a:moveTo>
                <a:lnTo>
                  <a:pt x="4324350" y="0"/>
                </a:lnTo>
                <a:lnTo>
                  <a:pt x="4324350" y="1524000"/>
                </a:lnTo>
                <a:lnTo>
                  <a:pt x="0" y="1524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105" name="Google Shape;105;p19"/>
          <p:cNvSpPr/>
          <p:nvPr/>
        </p:nvSpPr>
        <p:spPr>
          <a:xfrm>
            <a:off x="183200" y="112725"/>
            <a:ext cx="1338596" cy="393621"/>
          </a:xfrm>
          <a:custGeom>
            <a:avLst/>
            <a:gdLst/>
            <a:ahLst/>
            <a:cxnLst/>
            <a:rect l="l" t="t" r="r" b="b"/>
            <a:pathLst>
              <a:path w="3569589" h="1049655" extrusionOk="0">
                <a:moveTo>
                  <a:pt x="0" y="0"/>
                </a:moveTo>
                <a:lnTo>
                  <a:pt x="3569589" y="0"/>
                </a:lnTo>
                <a:lnTo>
                  <a:pt x="3569589" y="1049655"/>
                </a:lnTo>
                <a:lnTo>
                  <a:pt x="0" y="10496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106" name="Google Shape;106;p19"/>
          <p:cNvSpPr/>
          <p:nvPr/>
        </p:nvSpPr>
        <p:spPr>
          <a:xfrm>
            <a:off x="340700" y="112726"/>
            <a:ext cx="1023600" cy="393600"/>
          </a:xfrm>
          <a:custGeom>
            <a:avLst/>
            <a:gdLst/>
            <a:ahLst/>
            <a:cxnLst/>
            <a:rect l="l" t="t" r="r" b="b"/>
            <a:pathLst>
              <a:path w="2047200" h="787200" extrusionOk="0">
                <a:moveTo>
                  <a:pt x="0" y="0"/>
                </a:moveTo>
                <a:lnTo>
                  <a:pt x="2047200" y="0"/>
                </a:lnTo>
                <a:lnTo>
                  <a:pt x="2047200" y="787200"/>
                </a:lnTo>
                <a:lnTo>
                  <a:pt x="0" y="787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107" name="Google Shape;107;p19"/>
          <p:cNvSpPr txBox="1"/>
          <p:nvPr/>
        </p:nvSpPr>
        <p:spPr>
          <a:xfrm>
            <a:off x="8528496" y="4671667"/>
            <a:ext cx="457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r>
            <a:endParaRPr sz="700"/>
          </a:p>
        </p:txBody>
      </p:sp>
      <p:sp>
        <p:nvSpPr>
          <p:cNvPr id="108" name="Google Shape;108;p19"/>
          <p:cNvSpPr txBox="1"/>
          <p:nvPr/>
        </p:nvSpPr>
        <p:spPr>
          <a:xfrm>
            <a:off x="1189186" y="958241"/>
            <a:ext cx="6765600" cy="3408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/>
          </a:p>
          <a:p>
            <a:pPr marL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fr" sz="2700" b="1" dirty="0" err="1">
                <a:solidFill>
                  <a:srgbClr val="2EBDBC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Housekeeping</a:t>
            </a:r>
            <a:endParaRPr sz="2700" b="1" dirty="0">
              <a:solidFill>
                <a:srgbClr val="2EBDBC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 b="1" i="0" u="none" strike="noStrike" cap="none" dirty="0">
              <a:solidFill>
                <a:srgbClr val="2EBDBC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457200" marR="0" lvl="0" indent="-45720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" sz="2700" b="1" i="0" u="none" strike="noStrike" cap="none" dirty="0">
                <a:solidFill>
                  <a:srgbClr val="2EBDBC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Phones to a minimum</a:t>
            </a:r>
          </a:p>
          <a:p>
            <a:pPr marL="457200" marR="0" lvl="0" indent="-45720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" sz="2700" b="1" dirty="0">
                <a:solidFill>
                  <a:srgbClr val="2EBDBC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Name tags</a:t>
            </a:r>
            <a:endParaRPr lang="fr" sz="2700" b="1" i="0" u="none" strike="noStrike" cap="none" dirty="0">
              <a:solidFill>
                <a:srgbClr val="2EBDBC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457200" marR="0" lvl="0" indent="-45720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" sz="2700" b="1" dirty="0" err="1">
                <a:solidFill>
                  <a:srgbClr val="2EBDBC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Register</a:t>
            </a:r>
            <a:r>
              <a:rPr lang="fr" sz="2700" b="1" dirty="0">
                <a:solidFill>
                  <a:srgbClr val="2EBDBC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 </a:t>
            </a:r>
            <a:r>
              <a:rPr lang="fr" sz="2700" b="1" dirty="0" err="1">
                <a:solidFill>
                  <a:srgbClr val="2EBDBC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attendance</a:t>
            </a:r>
            <a:endParaRPr lang="fr" sz="2700" b="1" dirty="0">
              <a:solidFill>
                <a:srgbClr val="2EBDBC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457200" marR="0" lvl="0" indent="-45720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" sz="2700" b="1" dirty="0" err="1">
                <a:solidFill>
                  <a:srgbClr val="2EBDBC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You’re</a:t>
            </a:r>
            <a:r>
              <a:rPr lang="fr" sz="2700" b="1" dirty="0">
                <a:solidFill>
                  <a:srgbClr val="2EBDBC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 </a:t>
            </a:r>
            <a:r>
              <a:rPr lang="fr" sz="2700" b="1" dirty="0" err="1">
                <a:solidFill>
                  <a:srgbClr val="2EBDBC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encouraged</a:t>
            </a:r>
            <a:r>
              <a:rPr lang="fr" sz="2700" b="1" dirty="0">
                <a:solidFill>
                  <a:srgbClr val="2EBDBC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 to </a:t>
            </a:r>
            <a:r>
              <a:rPr lang="fr" sz="2700" b="1" dirty="0" err="1">
                <a:solidFill>
                  <a:srgbClr val="2EBDBC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take</a:t>
            </a:r>
            <a:r>
              <a:rPr lang="fr" sz="2700" b="1" dirty="0">
                <a:solidFill>
                  <a:srgbClr val="2EBDBC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 photos</a:t>
            </a:r>
          </a:p>
          <a:p>
            <a:pPr marL="457200" marR="0" lvl="0" indent="-45720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" sz="2700" b="1" dirty="0">
                <a:solidFill>
                  <a:srgbClr val="2EBDBC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Media </a:t>
            </a:r>
            <a:r>
              <a:rPr lang="fr" sz="2700" b="1" dirty="0" err="1">
                <a:solidFill>
                  <a:srgbClr val="2EBDBC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request</a:t>
            </a:r>
            <a:endParaRPr lang="fr" sz="2700" b="1" dirty="0">
              <a:solidFill>
                <a:srgbClr val="2EBDBC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 dirty="0"/>
          </a:p>
        </p:txBody>
      </p:sp>
    </p:spTree>
    <p:extLst>
      <p:ext uri="{BB962C8B-B14F-4D97-AF65-F5344CB8AC3E}">
        <p14:creationId xmlns:p14="http://schemas.microsoft.com/office/powerpoint/2010/main" val="29082449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8"/>
          <p:cNvSpPr/>
          <p:nvPr/>
        </p:nvSpPr>
        <p:spPr>
          <a:xfrm>
            <a:off x="0" y="-3484"/>
            <a:ext cx="9144000" cy="5147120"/>
          </a:xfrm>
          <a:custGeom>
            <a:avLst/>
            <a:gdLst/>
            <a:ahLst/>
            <a:cxnLst/>
            <a:rect l="l" t="t" r="r" b="b"/>
            <a:pathLst>
              <a:path w="24384000" h="13725652" extrusionOk="0">
                <a:moveTo>
                  <a:pt x="0" y="0"/>
                </a:moveTo>
                <a:lnTo>
                  <a:pt x="24384000" y="0"/>
                </a:lnTo>
                <a:lnTo>
                  <a:pt x="24384000" y="13725652"/>
                </a:lnTo>
                <a:lnTo>
                  <a:pt x="0" y="13725652"/>
                </a:lnTo>
                <a:close/>
              </a:path>
            </a:pathLst>
          </a:custGeom>
          <a:solidFill>
            <a:srgbClr val="DFF1F4"/>
          </a:solid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253" name="Google Shape;253;p28"/>
          <p:cNvSpPr/>
          <p:nvPr/>
        </p:nvSpPr>
        <p:spPr>
          <a:xfrm>
            <a:off x="201892" y="198409"/>
            <a:ext cx="8740188" cy="4743307"/>
          </a:xfrm>
          <a:custGeom>
            <a:avLst/>
            <a:gdLst/>
            <a:ahLst/>
            <a:cxnLst/>
            <a:rect l="l" t="t" r="r" b="b"/>
            <a:pathLst>
              <a:path w="23307167" h="12648819" extrusionOk="0">
                <a:moveTo>
                  <a:pt x="0" y="0"/>
                </a:moveTo>
                <a:lnTo>
                  <a:pt x="23307167" y="0"/>
                </a:lnTo>
                <a:lnTo>
                  <a:pt x="23307167" y="12648819"/>
                </a:lnTo>
                <a:lnTo>
                  <a:pt x="0" y="1264881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254" name="Google Shape;254;p28"/>
          <p:cNvSpPr/>
          <p:nvPr/>
        </p:nvSpPr>
        <p:spPr>
          <a:xfrm rot="-2212194">
            <a:off x="8668056" y="4700947"/>
            <a:ext cx="263652" cy="417671"/>
          </a:xfrm>
          <a:custGeom>
            <a:avLst/>
            <a:gdLst/>
            <a:ahLst/>
            <a:cxnLst/>
            <a:rect l="l" t="t" r="r" b="b"/>
            <a:pathLst>
              <a:path w="703072" h="1113790" extrusionOk="0">
                <a:moveTo>
                  <a:pt x="0" y="137287"/>
                </a:moveTo>
                <a:cubicBezTo>
                  <a:pt x="0" y="62103"/>
                  <a:pt x="59436" y="0"/>
                  <a:pt x="134112" y="0"/>
                </a:cubicBezTo>
                <a:lnTo>
                  <a:pt x="568960" y="0"/>
                </a:lnTo>
                <a:lnTo>
                  <a:pt x="568960" y="25400"/>
                </a:lnTo>
                <a:lnTo>
                  <a:pt x="568960" y="0"/>
                </a:lnTo>
                <a:cubicBezTo>
                  <a:pt x="643763" y="0"/>
                  <a:pt x="703072" y="62103"/>
                  <a:pt x="703072" y="137287"/>
                </a:cubicBezTo>
                <a:lnTo>
                  <a:pt x="677672" y="137287"/>
                </a:lnTo>
                <a:lnTo>
                  <a:pt x="703072" y="137287"/>
                </a:lnTo>
                <a:lnTo>
                  <a:pt x="703072" y="976503"/>
                </a:lnTo>
                <a:lnTo>
                  <a:pt x="677672" y="976503"/>
                </a:lnTo>
                <a:lnTo>
                  <a:pt x="703072" y="976503"/>
                </a:lnTo>
                <a:cubicBezTo>
                  <a:pt x="703072" y="1051560"/>
                  <a:pt x="643636" y="1113790"/>
                  <a:pt x="568960" y="1113790"/>
                </a:cubicBezTo>
                <a:lnTo>
                  <a:pt x="568960" y="1088390"/>
                </a:lnTo>
                <a:lnTo>
                  <a:pt x="568960" y="1113790"/>
                </a:lnTo>
                <a:lnTo>
                  <a:pt x="134112" y="1113790"/>
                </a:lnTo>
                <a:lnTo>
                  <a:pt x="134112" y="1088390"/>
                </a:lnTo>
                <a:lnTo>
                  <a:pt x="134112" y="1113790"/>
                </a:lnTo>
                <a:cubicBezTo>
                  <a:pt x="59436" y="1113663"/>
                  <a:pt x="0" y="1051560"/>
                  <a:pt x="0" y="976503"/>
                </a:cubicBezTo>
                <a:lnTo>
                  <a:pt x="0" y="137287"/>
                </a:lnTo>
                <a:lnTo>
                  <a:pt x="25400" y="137287"/>
                </a:lnTo>
                <a:lnTo>
                  <a:pt x="0" y="137287"/>
                </a:lnTo>
                <a:moveTo>
                  <a:pt x="50800" y="137287"/>
                </a:moveTo>
                <a:lnTo>
                  <a:pt x="50800" y="976503"/>
                </a:lnTo>
                <a:lnTo>
                  <a:pt x="25400" y="976503"/>
                </a:lnTo>
                <a:lnTo>
                  <a:pt x="50800" y="976503"/>
                </a:lnTo>
                <a:cubicBezTo>
                  <a:pt x="50800" y="1024890"/>
                  <a:pt x="88773" y="1062990"/>
                  <a:pt x="134112" y="1062990"/>
                </a:cubicBezTo>
                <a:lnTo>
                  <a:pt x="568960" y="1062990"/>
                </a:lnTo>
                <a:cubicBezTo>
                  <a:pt x="614299" y="1062990"/>
                  <a:pt x="652272" y="1025017"/>
                  <a:pt x="652272" y="976503"/>
                </a:cubicBezTo>
                <a:lnTo>
                  <a:pt x="652272" y="137287"/>
                </a:lnTo>
                <a:cubicBezTo>
                  <a:pt x="652272" y="88773"/>
                  <a:pt x="614299" y="50800"/>
                  <a:pt x="568960" y="50800"/>
                </a:cubicBezTo>
                <a:lnTo>
                  <a:pt x="134112" y="50800"/>
                </a:lnTo>
                <a:lnTo>
                  <a:pt x="134112" y="25400"/>
                </a:lnTo>
                <a:lnTo>
                  <a:pt x="134112" y="50800"/>
                </a:lnTo>
                <a:cubicBezTo>
                  <a:pt x="88773" y="50800"/>
                  <a:pt x="50800" y="88773"/>
                  <a:pt x="50800" y="137287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28"/>
          <p:cNvSpPr/>
          <p:nvPr/>
        </p:nvSpPr>
        <p:spPr>
          <a:xfrm>
            <a:off x="0" y="3009900"/>
            <a:ext cx="1476375" cy="2133600"/>
          </a:xfrm>
          <a:custGeom>
            <a:avLst/>
            <a:gdLst/>
            <a:ahLst/>
            <a:cxnLst/>
            <a:rect l="l" t="t" r="r" b="b"/>
            <a:pathLst>
              <a:path w="2952750" h="4267200" extrusionOk="0">
                <a:moveTo>
                  <a:pt x="0" y="0"/>
                </a:moveTo>
                <a:lnTo>
                  <a:pt x="2952750" y="0"/>
                </a:lnTo>
                <a:lnTo>
                  <a:pt x="2952750" y="4267200"/>
                </a:lnTo>
                <a:lnTo>
                  <a:pt x="0" y="4267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256" name="Google Shape;256;p28"/>
          <p:cNvSpPr/>
          <p:nvPr/>
        </p:nvSpPr>
        <p:spPr>
          <a:xfrm>
            <a:off x="7669047" y="3009900"/>
            <a:ext cx="1476375" cy="2133600"/>
          </a:xfrm>
          <a:custGeom>
            <a:avLst/>
            <a:gdLst/>
            <a:ahLst/>
            <a:cxnLst/>
            <a:rect l="l" t="t" r="r" b="b"/>
            <a:pathLst>
              <a:path w="2952750" h="4267200" extrusionOk="0">
                <a:moveTo>
                  <a:pt x="0" y="0"/>
                </a:moveTo>
                <a:lnTo>
                  <a:pt x="2952750" y="0"/>
                </a:lnTo>
                <a:lnTo>
                  <a:pt x="2952750" y="4267200"/>
                </a:lnTo>
                <a:lnTo>
                  <a:pt x="0" y="4267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257" name="Google Shape;257;p28"/>
          <p:cNvSpPr/>
          <p:nvPr/>
        </p:nvSpPr>
        <p:spPr>
          <a:xfrm>
            <a:off x="-101" y="-5652"/>
            <a:ext cx="2162175" cy="762000"/>
          </a:xfrm>
          <a:custGeom>
            <a:avLst/>
            <a:gdLst/>
            <a:ahLst/>
            <a:cxnLst/>
            <a:rect l="l" t="t" r="r" b="b"/>
            <a:pathLst>
              <a:path w="4324350" h="1524000" extrusionOk="0">
                <a:moveTo>
                  <a:pt x="0" y="0"/>
                </a:moveTo>
                <a:lnTo>
                  <a:pt x="4324350" y="0"/>
                </a:lnTo>
                <a:lnTo>
                  <a:pt x="4324350" y="1524000"/>
                </a:lnTo>
                <a:lnTo>
                  <a:pt x="0" y="1524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258" name="Google Shape;258;p28"/>
          <p:cNvSpPr/>
          <p:nvPr/>
        </p:nvSpPr>
        <p:spPr>
          <a:xfrm>
            <a:off x="183200" y="112725"/>
            <a:ext cx="1338596" cy="393621"/>
          </a:xfrm>
          <a:custGeom>
            <a:avLst/>
            <a:gdLst/>
            <a:ahLst/>
            <a:cxnLst/>
            <a:rect l="l" t="t" r="r" b="b"/>
            <a:pathLst>
              <a:path w="3569589" h="1049655" extrusionOk="0">
                <a:moveTo>
                  <a:pt x="0" y="0"/>
                </a:moveTo>
                <a:lnTo>
                  <a:pt x="3569589" y="0"/>
                </a:lnTo>
                <a:lnTo>
                  <a:pt x="3569589" y="1049655"/>
                </a:lnTo>
                <a:lnTo>
                  <a:pt x="0" y="10496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259" name="Google Shape;259;p28"/>
          <p:cNvSpPr/>
          <p:nvPr/>
        </p:nvSpPr>
        <p:spPr>
          <a:xfrm>
            <a:off x="340700" y="112726"/>
            <a:ext cx="1023600" cy="393600"/>
          </a:xfrm>
          <a:custGeom>
            <a:avLst/>
            <a:gdLst/>
            <a:ahLst/>
            <a:cxnLst/>
            <a:rect l="l" t="t" r="r" b="b"/>
            <a:pathLst>
              <a:path w="2047200" h="787200" extrusionOk="0">
                <a:moveTo>
                  <a:pt x="0" y="0"/>
                </a:moveTo>
                <a:lnTo>
                  <a:pt x="2047200" y="0"/>
                </a:lnTo>
                <a:lnTo>
                  <a:pt x="2047200" y="787200"/>
                </a:lnTo>
                <a:lnTo>
                  <a:pt x="0" y="787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260" name="Google Shape;260;p28"/>
          <p:cNvSpPr txBox="1"/>
          <p:nvPr/>
        </p:nvSpPr>
        <p:spPr>
          <a:xfrm>
            <a:off x="8528496" y="4671667"/>
            <a:ext cx="457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r>
            <a:endParaRPr sz="700"/>
          </a:p>
        </p:txBody>
      </p:sp>
      <p:sp>
        <p:nvSpPr>
          <p:cNvPr id="2" name="Google Shape;189;p23">
            <a:extLst>
              <a:ext uri="{FF2B5EF4-FFF2-40B4-BE49-F238E27FC236}">
                <a16:creationId xmlns:a16="http://schemas.microsoft.com/office/drawing/2014/main" id="{EEE86D5C-66CC-CD4E-630E-3FBE382DB6E3}"/>
              </a:ext>
            </a:extLst>
          </p:cNvPr>
          <p:cNvSpPr txBox="1"/>
          <p:nvPr/>
        </p:nvSpPr>
        <p:spPr>
          <a:xfrm>
            <a:off x="1080986" y="1707850"/>
            <a:ext cx="6765600" cy="1712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5200" b="1" i="0" u="none" strike="noStrike" cap="none" dirty="0">
                <a:solidFill>
                  <a:srgbClr val="2EBDBC"/>
                </a:solidFill>
                <a:latin typeface="Open Sans"/>
                <a:ea typeface="Open Sans"/>
                <a:cs typeface="Open Sans"/>
                <a:sym typeface="Open Sans"/>
              </a:rPr>
              <a:t>Phase 4</a:t>
            </a:r>
            <a:br>
              <a:rPr lang="fr" sz="5200" b="1" i="0" u="none" strike="noStrike" cap="none" dirty="0">
                <a:solidFill>
                  <a:srgbClr val="2EBDBC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fr" sz="5200" b="1" dirty="0">
                <a:solidFill>
                  <a:srgbClr val="2EBDBC"/>
                </a:solidFill>
                <a:latin typeface="Open Sans"/>
                <a:ea typeface="Open Sans"/>
                <a:cs typeface="Open Sans"/>
                <a:sym typeface="Open Sans"/>
              </a:rPr>
              <a:t>Act</a:t>
            </a:r>
            <a:r>
              <a:rPr lang="fr" sz="5200" b="1" i="0" u="none" strike="noStrike" cap="none" dirty="0">
                <a:solidFill>
                  <a:srgbClr val="2EBDBC"/>
                </a:solidFill>
                <a:latin typeface="Open Sans"/>
                <a:ea typeface="Open Sans"/>
                <a:cs typeface="Open Sans"/>
                <a:sym typeface="Open Sans"/>
              </a:rPr>
              <a:t>ions</a:t>
            </a:r>
            <a:endParaRPr sz="7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1"/>
          <p:cNvSpPr/>
          <p:nvPr/>
        </p:nvSpPr>
        <p:spPr>
          <a:xfrm>
            <a:off x="0" y="-3484"/>
            <a:ext cx="9144000" cy="5147120"/>
          </a:xfrm>
          <a:custGeom>
            <a:avLst/>
            <a:gdLst/>
            <a:ahLst/>
            <a:cxnLst/>
            <a:rect l="l" t="t" r="r" b="b"/>
            <a:pathLst>
              <a:path w="24384000" h="13725652" extrusionOk="0">
                <a:moveTo>
                  <a:pt x="0" y="0"/>
                </a:moveTo>
                <a:lnTo>
                  <a:pt x="24384000" y="0"/>
                </a:lnTo>
                <a:lnTo>
                  <a:pt x="24384000" y="13725652"/>
                </a:lnTo>
                <a:lnTo>
                  <a:pt x="0" y="13725652"/>
                </a:lnTo>
                <a:close/>
              </a:path>
            </a:pathLst>
          </a:custGeom>
          <a:solidFill>
            <a:srgbClr val="DFF1F4"/>
          </a:solid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331" name="Google Shape;331;p31"/>
          <p:cNvSpPr/>
          <p:nvPr/>
        </p:nvSpPr>
        <p:spPr>
          <a:xfrm>
            <a:off x="201892" y="198409"/>
            <a:ext cx="8740188" cy="4743307"/>
          </a:xfrm>
          <a:custGeom>
            <a:avLst/>
            <a:gdLst/>
            <a:ahLst/>
            <a:cxnLst/>
            <a:rect l="l" t="t" r="r" b="b"/>
            <a:pathLst>
              <a:path w="23307167" h="12648819" extrusionOk="0">
                <a:moveTo>
                  <a:pt x="0" y="0"/>
                </a:moveTo>
                <a:lnTo>
                  <a:pt x="23307167" y="0"/>
                </a:lnTo>
                <a:lnTo>
                  <a:pt x="23307167" y="12648819"/>
                </a:lnTo>
                <a:lnTo>
                  <a:pt x="0" y="1264881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332" name="Google Shape;332;p31"/>
          <p:cNvSpPr/>
          <p:nvPr/>
        </p:nvSpPr>
        <p:spPr>
          <a:xfrm rot="-2212194">
            <a:off x="8668056" y="4700947"/>
            <a:ext cx="263652" cy="417671"/>
          </a:xfrm>
          <a:custGeom>
            <a:avLst/>
            <a:gdLst/>
            <a:ahLst/>
            <a:cxnLst/>
            <a:rect l="l" t="t" r="r" b="b"/>
            <a:pathLst>
              <a:path w="703072" h="1113790" extrusionOk="0">
                <a:moveTo>
                  <a:pt x="0" y="137287"/>
                </a:moveTo>
                <a:cubicBezTo>
                  <a:pt x="0" y="62103"/>
                  <a:pt x="59436" y="0"/>
                  <a:pt x="134112" y="0"/>
                </a:cubicBezTo>
                <a:lnTo>
                  <a:pt x="568960" y="0"/>
                </a:lnTo>
                <a:lnTo>
                  <a:pt x="568960" y="25400"/>
                </a:lnTo>
                <a:lnTo>
                  <a:pt x="568960" y="0"/>
                </a:lnTo>
                <a:cubicBezTo>
                  <a:pt x="643763" y="0"/>
                  <a:pt x="703072" y="62103"/>
                  <a:pt x="703072" y="137287"/>
                </a:cubicBezTo>
                <a:lnTo>
                  <a:pt x="677672" y="137287"/>
                </a:lnTo>
                <a:lnTo>
                  <a:pt x="703072" y="137287"/>
                </a:lnTo>
                <a:lnTo>
                  <a:pt x="703072" y="976503"/>
                </a:lnTo>
                <a:lnTo>
                  <a:pt x="677672" y="976503"/>
                </a:lnTo>
                <a:lnTo>
                  <a:pt x="703072" y="976503"/>
                </a:lnTo>
                <a:cubicBezTo>
                  <a:pt x="703072" y="1051560"/>
                  <a:pt x="643636" y="1113790"/>
                  <a:pt x="568960" y="1113790"/>
                </a:cubicBezTo>
                <a:lnTo>
                  <a:pt x="568960" y="1088390"/>
                </a:lnTo>
                <a:lnTo>
                  <a:pt x="568960" y="1113790"/>
                </a:lnTo>
                <a:lnTo>
                  <a:pt x="134112" y="1113790"/>
                </a:lnTo>
                <a:lnTo>
                  <a:pt x="134112" y="1088390"/>
                </a:lnTo>
                <a:lnTo>
                  <a:pt x="134112" y="1113790"/>
                </a:lnTo>
                <a:cubicBezTo>
                  <a:pt x="59436" y="1113663"/>
                  <a:pt x="0" y="1051560"/>
                  <a:pt x="0" y="976503"/>
                </a:cubicBezTo>
                <a:lnTo>
                  <a:pt x="0" y="137287"/>
                </a:lnTo>
                <a:lnTo>
                  <a:pt x="25400" y="137287"/>
                </a:lnTo>
                <a:lnTo>
                  <a:pt x="0" y="137287"/>
                </a:lnTo>
                <a:moveTo>
                  <a:pt x="50800" y="137287"/>
                </a:moveTo>
                <a:lnTo>
                  <a:pt x="50800" y="976503"/>
                </a:lnTo>
                <a:lnTo>
                  <a:pt x="25400" y="976503"/>
                </a:lnTo>
                <a:lnTo>
                  <a:pt x="50800" y="976503"/>
                </a:lnTo>
                <a:cubicBezTo>
                  <a:pt x="50800" y="1024890"/>
                  <a:pt x="88773" y="1062990"/>
                  <a:pt x="134112" y="1062990"/>
                </a:cubicBezTo>
                <a:lnTo>
                  <a:pt x="568960" y="1062990"/>
                </a:lnTo>
                <a:cubicBezTo>
                  <a:pt x="614299" y="1062990"/>
                  <a:pt x="652272" y="1025017"/>
                  <a:pt x="652272" y="976503"/>
                </a:cubicBezTo>
                <a:lnTo>
                  <a:pt x="652272" y="137287"/>
                </a:lnTo>
                <a:cubicBezTo>
                  <a:pt x="652272" y="88773"/>
                  <a:pt x="614299" y="50800"/>
                  <a:pt x="568960" y="50800"/>
                </a:cubicBezTo>
                <a:lnTo>
                  <a:pt x="134112" y="50800"/>
                </a:lnTo>
                <a:lnTo>
                  <a:pt x="134112" y="25400"/>
                </a:lnTo>
                <a:lnTo>
                  <a:pt x="134112" y="50800"/>
                </a:lnTo>
                <a:cubicBezTo>
                  <a:pt x="88773" y="50800"/>
                  <a:pt x="50800" y="88773"/>
                  <a:pt x="50800" y="137287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31"/>
          <p:cNvSpPr/>
          <p:nvPr/>
        </p:nvSpPr>
        <p:spPr>
          <a:xfrm>
            <a:off x="0" y="3009900"/>
            <a:ext cx="1476375" cy="2133600"/>
          </a:xfrm>
          <a:custGeom>
            <a:avLst/>
            <a:gdLst/>
            <a:ahLst/>
            <a:cxnLst/>
            <a:rect l="l" t="t" r="r" b="b"/>
            <a:pathLst>
              <a:path w="2952750" h="4267200" extrusionOk="0">
                <a:moveTo>
                  <a:pt x="0" y="0"/>
                </a:moveTo>
                <a:lnTo>
                  <a:pt x="2952750" y="0"/>
                </a:lnTo>
                <a:lnTo>
                  <a:pt x="2952750" y="4267200"/>
                </a:lnTo>
                <a:lnTo>
                  <a:pt x="0" y="4267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334" name="Google Shape;334;p31"/>
          <p:cNvSpPr/>
          <p:nvPr/>
        </p:nvSpPr>
        <p:spPr>
          <a:xfrm>
            <a:off x="7669047" y="3009900"/>
            <a:ext cx="1476375" cy="2133600"/>
          </a:xfrm>
          <a:custGeom>
            <a:avLst/>
            <a:gdLst/>
            <a:ahLst/>
            <a:cxnLst/>
            <a:rect l="l" t="t" r="r" b="b"/>
            <a:pathLst>
              <a:path w="2952750" h="4267200" extrusionOk="0">
                <a:moveTo>
                  <a:pt x="0" y="0"/>
                </a:moveTo>
                <a:lnTo>
                  <a:pt x="2952750" y="0"/>
                </a:lnTo>
                <a:lnTo>
                  <a:pt x="2952750" y="4267200"/>
                </a:lnTo>
                <a:lnTo>
                  <a:pt x="0" y="4267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335" name="Google Shape;335;p31"/>
          <p:cNvSpPr/>
          <p:nvPr/>
        </p:nvSpPr>
        <p:spPr>
          <a:xfrm>
            <a:off x="-101" y="-5652"/>
            <a:ext cx="2162175" cy="762000"/>
          </a:xfrm>
          <a:custGeom>
            <a:avLst/>
            <a:gdLst/>
            <a:ahLst/>
            <a:cxnLst/>
            <a:rect l="l" t="t" r="r" b="b"/>
            <a:pathLst>
              <a:path w="4324350" h="1524000" extrusionOk="0">
                <a:moveTo>
                  <a:pt x="0" y="0"/>
                </a:moveTo>
                <a:lnTo>
                  <a:pt x="4324350" y="0"/>
                </a:lnTo>
                <a:lnTo>
                  <a:pt x="4324350" y="1524000"/>
                </a:lnTo>
                <a:lnTo>
                  <a:pt x="0" y="1524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336" name="Google Shape;336;p31"/>
          <p:cNvSpPr/>
          <p:nvPr/>
        </p:nvSpPr>
        <p:spPr>
          <a:xfrm>
            <a:off x="183200" y="112725"/>
            <a:ext cx="1338596" cy="393621"/>
          </a:xfrm>
          <a:custGeom>
            <a:avLst/>
            <a:gdLst/>
            <a:ahLst/>
            <a:cxnLst/>
            <a:rect l="l" t="t" r="r" b="b"/>
            <a:pathLst>
              <a:path w="3569589" h="1049655" extrusionOk="0">
                <a:moveTo>
                  <a:pt x="0" y="0"/>
                </a:moveTo>
                <a:lnTo>
                  <a:pt x="3569589" y="0"/>
                </a:lnTo>
                <a:lnTo>
                  <a:pt x="3569589" y="1049655"/>
                </a:lnTo>
                <a:lnTo>
                  <a:pt x="0" y="10496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337" name="Google Shape;337;p31"/>
          <p:cNvSpPr/>
          <p:nvPr/>
        </p:nvSpPr>
        <p:spPr>
          <a:xfrm>
            <a:off x="340700" y="112726"/>
            <a:ext cx="1023600" cy="393600"/>
          </a:xfrm>
          <a:custGeom>
            <a:avLst/>
            <a:gdLst/>
            <a:ahLst/>
            <a:cxnLst/>
            <a:rect l="l" t="t" r="r" b="b"/>
            <a:pathLst>
              <a:path w="2047200" h="787200" extrusionOk="0">
                <a:moveTo>
                  <a:pt x="0" y="0"/>
                </a:moveTo>
                <a:lnTo>
                  <a:pt x="2047200" y="0"/>
                </a:lnTo>
                <a:lnTo>
                  <a:pt x="2047200" y="787200"/>
                </a:lnTo>
                <a:lnTo>
                  <a:pt x="0" y="787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338" name="Google Shape;338;p31"/>
          <p:cNvSpPr txBox="1"/>
          <p:nvPr/>
        </p:nvSpPr>
        <p:spPr>
          <a:xfrm>
            <a:off x="8528496" y="4671667"/>
            <a:ext cx="457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r>
            <a:endParaRPr sz="700"/>
          </a:p>
        </p:txBody>
      </p:sp>
      <p:sp>
        <p:nvSpPr>
          <p:cNvPr id="339" name="Google Shape;339;p31"/>
          <p:cNvSpPr txBox="1"/>
          <p:nvPr/>
        </p:nvSpPr>
        <p:spPr>
          <a:xfrm>
            <a:off x="1189131" y="1890649"/>
            <a:ext cx="6765600" cy="856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5200" b="1" i="0" u="none" strike="noStrike" cap="none" dirty="0">
                <a:solidFill>
                  <a:srgbClr val="2EBDBC"/>
                </a:solidFill>
                <a:latin typeface="Open Sans"/>
                <a:ea typeface="Open Sans"/>
                <a:cs typeface="Open Sans"/>
                <a:sym typeface="Open Sans"/>
              </a:rPr>
              <a:t>Activity 1 - Pop Quiz!</a:t>
            </a:r>
            <a:endParaRPr sz="700" dirty="0"/>
          </a:p>
        </p:txBody>
      </p:sp>
    </p:spTree>
    <p:extLst>
      <p:ext uri="{BB962C8B-B14F-4D97-AF65-F5344CB8AC3E}">
        <p14:creationId xmlns:p14="http://schemas.microsoft.com/office/powerpoint/2010/main" val="23573424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9"/>
          <p:cNvSpPr txBox="1"/>
          <p:nvPr/>
        </p:nvSpPr>
        <p:spPr>
          <a:xfrm>
            <a:off x="404150" y="367225"/>
            <a:ext cx="4243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8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rPr>
              <a:t>Pop Quiz !</a:t>
            </a:r>
            <a:endParaRPr sz="2800">
              <a:solidFill>
                <a:schemeClr val="dk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188" name="Google Shape;188;p29"/>
          <p:cNvSpPr txBox="1"/>
          <p:nvPr/>
        </p:nvSpPr>
        <p:spPr>
          <a:xfrm>
            <a:off x="404150" y="1205900"/>
            <a:ext cx="80862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9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What was the share of fossil fuels (coal, oil, gas) in </a:t>
            </a:r>
            <a:r>
              <a:rPr lang="fr" sz="19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global energy consumption</a:t>
            </a:r>
            <a:r>
              <a:rPr lang="fr" sz="19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in </a:t>
            </a:r>
            <a:r>
              <a:rPr lang="fr" sz="19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2020</a:t>
            </a:r>
            <a:r>
              <a:rPr lang="fr" sz="19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: </a:t>
            </a:r>
            <a:endParaRPr sz="19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89" name="Google Shape;189;p29"/>
          <p:cNvSpPr/>
          <p:nvPr/>
        </p:nvSpPr>
        <p:spPr>
          <a:xfrm>
            <a:off x="1148550" y="3093650"/>
            <a:ext cx="2107200" cy="5559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 dirty="0"/>
              <a:t>60%</a:t>
            </a:r>
            <a:endParaRPr b="1" dirty="0"/>
          </a:p>
        </p:txBody>
      </p:sp>
      <p:sp>
        <p:nvSpPr>
          <p:cNvPr id="190" name="Google Shape;190;p29"/>
          <p:cNvSpPr/>
          <p:nvPr/>
        </p:nvSpPr>
        <p:spPr>
          <a:xfrm>
            <a:off x="3518400" y="3093650"/>
            <a:ext cx="2107200" cy="5559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 dirty="0"/>
              <a:t>78%</a:t>
            </a:r>
            <a:endParaRPr b="1" dirty="0"/>
          </a:p>
        </p:txBody>
      </p:sp>
      <p:sp>
        <p:nvSpPr>
          <p:cNvPr id="191" name="Google Shape;191;p29"/>
          <p:cNvSpPr/>
          <p:nvPr/>
        </p:nvSpPr>
        <p:spPr>
          <a:xfrm>
            <a:off x="5888250" y="3093650"/>
            <a:ext cx="2107200" cy="5559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 dirty="0"/>
              <a:t>90%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13274567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0"/>
          <p:cNvSpPr txBox="1"/>
          <p:nvPr/>
        </p:nvSpPr>
        <p:spPr>
          <a:xfrm>
            <a:off x="445625" y="625175"/>
            <a:ext cx="38472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9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Share of fossil fuels (coal, oil gas) in </a:t>
            </a:r>
            <a:r>
              <a:rPr lang="fr" sz="19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global energy consumption</a:t>
            </a:r>
            <a:r>
              <a:rPr lang="fr" sz="19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in </a:t>
            </a:r>
            <a:r>
              <a:rPr lang="fr" sz="19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2020</a:t>
            </a:r>
            <a:r>
              <a:rPr lang="fr" sz="19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: </a:t>
            </a:r>
            <a:endParaRPr sz="19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97" name="Google Shape;197;p30"/>
          <p:cNvPicPr preferRelativeResize="0"/>
          <p:nvPr/>
        </p:nvPicPr>
        <p:blipFill rotWithShape="1">
          <a:blip r:embed="rId3">
            <a:alphaModFix/>
          </a:blip>
          <a:srcRect l="10501" t="22952" r="38891" b="5408"/>
          <a:stretch/>
        </p:blipFill>
        <p:spPr>
          <a:xfrm>
            <a:off x="4898325" y="1244775"/>
            <a:ext cx="3426224" cy="2728251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30"/>
          <p:cNvSpPr/>
          <p:nvPr/>
        </p:nvSpPr>
        <p:spPr>
          <a:xfrm>
            <a:off x="1854959" y="2787425"/>
            <a:ext cx="1128000" cy="646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 dirty="0"/>
              <a:t>78%</a:t>
            </a:r>
            <a:endParaRPr b="1" dirty="0"/>
          </a:p>
        </p:txBody>
      </p:sp>
      <p:sp>
        <p:nvSpPr>
          <p:cNvPr id="199" name="Google Shape;199;p30"/>
          <p:cNvSpPr/>
          <p:nvPr/>
        </p:nvSpPr>
        <p:spPr>
          <a:xfrm>
            <a:off x="594950" y="2787425"/>
            <a:ext cx="1128000" cy="646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 dirty="0"/>
              <a:t>60%</a:t>
            </a:r>
            <a:endParaRPr b="1" dirty="0"/>
          </a:p>
        </p:txBody>
      </p:sp>
      <p:sp>
        <p:nvSpPr>
          <p:cNvPr id="200" name="Google Shape;200;p30"/>
          <p:cNvSpPr/>
          <p:nvPr/>
        </p:nvSpPr>
        <p:spPr>
          <a:xfrm>
            <a:off x="3114968" y="2787425"/>
            <a:ext cx="1128000" cy="646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 dirty="0"/>
              <a:t>90%</a:t>
            </a:r>
            <a:endParaRPr b="1" dirty="0"/>
          </a:p>
        </p:txBody>
      </p:sp>
      <p:pic>
        <p:nvPicPr>
          <p:cNvPr id="201" name="Google Shape;20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0040" y="3209727"/>
            <a:ext cx="457825" cy="45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50283" y="3209727"/>
            <a:ext cx="457825" cy="45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24254" y="3280798"/>
            <a:ext cx="388975" cy="388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53569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2"/>
          <p:cNvSpPr txBox="1"/>
          <p:nvPr/>
        </p:nvSpPr>
        <p:spPr>
          <a:xfrm>
            <a:off x="404150" y="367225"/>
            <a:ext cx="4243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8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rPr>
              <a:t>Pop Quiz !</a:t>
            </a:r>
            <a:endParaRPr sz="2800">
              <a:solidFill>
                <a:schemeClr val="dk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218" name="Google Shape;218;p32"/>
          <p:cNvSpPr txBox="1"/>
          <p:nvPr/>
        </p:nvSpPr>
        <p:spPr>
          <a:xfrm>
            <a:off x="404150" y="982825"/>
            <a:ext cx="80862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9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Average carbon footprint per capita in Australia?</a:t>
            </a:r>
            <a:endParaRPr sz="19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19" name="Google Shape;219;p32"/>
          <p:cNvSpPr/>
          <p:nvPr/>
        </p:nvSpPr>
        <p:spPr>
          <a:xfrm>
            <a:off x="1278444" y="2127125"/>
            <a:ext cx="1110081" cy="10800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300">
                <a:latin typeface="Raleway ExtraBold"/>
                <a:ea typeface="Raleway ExtraBold"/>
                <a:cs typeface="Raleway ExtraBold"/>
                <a:sym typeface="Raleway ExtraBold"/>
              </a:rPr>
              <a:t>5 Tonnes </a:t>
            </a:r>
            <a:endParaRPr sz="1300"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  <p:sp>
        <p:nvSpPr>
          <p:cNvPr id="220" name="Google Shape;220;p32"/>
          <p:cNvSpPr/>
          <p:nvPr/>
        </p:nvSpPr>
        <p:spPr>
          <a:xfrm>
            <a:off x="2951988" y="1767125"/>
            <a:ext cx="1800000" cy="18000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latin typeface="Raleway ExtraBold"/>
                <a:ea typeface="Raleway ExtraBold"/>
                <a:cs typeface="Raleway ExtraBold"/>
                <a:sym typeface="Raleway ExtraBold"/>
              </a:rPr>
              <a:t>15 </a:t>
            </a:r>
            <a:endParaRPr sz="1800">
              <a:latin typeface="Raleway ExtraBold"/>
              <a:ea typeface="Raleway ExtraBold"/>
              <a:cs typeface="Raleway ExtraBold"/>
              <a:sym typeface="Raleway Extra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latin typeface="Raleway ExtraBold"/>
                <a:ea typeface="Raleway ExtraBold"/>
                <a:cs typeface="Raleway ExtraBold"/>
                <a:sym typeface="Raleway ExtraBold"/>
              </a:rPr>
              <a:t>Tonnes </a:t>
            </a:r>
            <a:endParaRPr sz="1800"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  <p:sp>
        <p:nvSpPr>
          <p:cNvPr id="221" name="Google Shape;221;p32"/>
          <p:cNvSpPr/>
          <p:nvPr/>
        </p:nvSpPr>
        <p:spPr>
          <a:xfrm>
            <a:off x="5315450" y="1459825"/>
            <a:ext cx="2520000" cy="25200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300">
                <a:latin typeface="Raleway ExtraBold"/>
                <a:ea typeface="Raleway ExtraBold"/>
                <a:cs typeface="Raleway ExtraBold"/>
                <a:sym typeface="Raleway ExtraBold"/>
              </a:rPr>
              <a:t>25 </a:t>
            </a:r>
            <a:endParaRPr sz="2300">
              <a:latin typeface="Raleway ExtraBold"/>
              <a:ea typeface="Raleway ExtraBold"/>
              <a:cs typeface="Raleway ExtraBold"/>
              <a:sym typeface="Raleway Extra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300">
                <a:latin typeface="Raleway ExtraBold"/>
                <a:ea typeface="Raleway ExtraBold"/>
                <a:cs typeface="Raleway ExtraBold"/>
                <a:sym typeface="Raleway ExtraBold"/>
              </a:rPr>
              <a:t>Tonnes </a:t>
            </a:r>
            <a:endParaRPr sz="2300"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14577624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3"/>
          <p:cNvSpPr txBox="1"/>
          <p:nvPr/>
        </p:nvSpPr>
        <p:spPr>
          <a:xfrm>
            <a:off x="445625" y="625175"/>
            <a:ext cx="38472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9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Average </a:t>
            </a:r>
            <a:r>
              <a:rPr lang="fr" sz="19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Australian carbon footprint:</a:t>
            </a:r>
            <a:r>
              <a:rPr lang="fr" sz="19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sz="19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27" name="Google Shape;227;p33"/>
          <p:cNvSpPr/>
          <p:nvPr/>
        </p:nvSpPr>
        <p:spPr>
          <a:xfrm>
            <a:off x="1854959" y="2787425"/>
            <a:ext cx="1128000" cy="646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/>
              <a:t>15 T</a:t>
            </a:r>
            <a:endParaRPr b="1"/>
          </a:p>
        </p:txBody>
      </p:sp>
      <p:sp>
        <p:nvSpPr>
          <p:cNvPr id="228" name="Google Shape;228;p33"/>
          <p:cNvSpPr/>
          <p:nvPr/>
        </p:nvSpPr>
        <p:spPr>
          <a:xfrm>
            <a:off x="594950" y="2787425"/>
            <a:ext cx="1128000" cy="646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/>
              <a:t>5 T</a:t>
            </a:r>
            <a:endParaRPr b="1"/>
          </a:p>
        </p:txBody>
      </p:sp>
      <p:sp>
        <p:nvSpPr>
          <p:cNvPr id="229" name="Google Shape;229;p33"/>
          <p:cNvSpPr/>
          <p:nvPr/>
        </p:nvSpPr>
        <p:spPr>
          <a:xfrm>
            <a:off x="3114968" y="2787425"/>
            <a:ext cx="1128000" cy="646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/>
              <a:t>25 T</a:t>
            </a:r>
            <a:endParaRPr b="1"/>
          </a:p>
        </p:txBody>
      </p:sp>
      <p:pic>
        <p:nvPicPr>
          <p:cNvPr id="230" name="Google Shape;23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0040" y="3209727"/>
            <a:ext cx="457825" cy="45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50027" y="3209727"/>
            <a:ext cx="457825" cy="45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74746" y="3244163"/>
            <a:ext cx="388975" cy="3889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3" name="Google Shape;233;p33"/>
          <p:cNvGrpSpPr/>
          <p:nvPr/>
        </p:nvGrpSpPr>
        <p:grpSpPr>
          <a:xfrm>
            <a:off x="4710083" y="841938"/>
            <a:ext cx="3405723" cy="2925653"/>
            <a:chOff x="5634005" y="1529450"/>
            <a:chExt cx="2305370" cy="1963525"/>
          </a:xfrm>
        </p:grpSpPr>
        <p:pic>
          <p:nvPicPr>
            <p:cNvPr id="234" name="Google Shape;234;p3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635000" y="1529450"/>
              <a:ext cx="2304375" cy="1963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33"/>
            <p:cNvPicPr preferRelativeResize="0"/>
            <p:nvPr/>
          </p:nvPicPr>
          <p:blipFill rotWithShape="1">
            <a:blip r:embed="rId6">
              <a:alphaModFix/>
            </a:blip>
            <a:srcRect r="15333"/>
            <a:stretch/>
          </p:blipFill>
          <p:spPr>
            <a:xfrm>
              <a:off x="5634005" y="2722002"/>
              <a:ext cx="905725" cy="769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6" name="Google Shape;236;p33"/>
          <p:cNvSpPr txBox="1"/>
          <p:nvPr/>
        </p:nvSpPr>
        <p:spPr>
          <a:xfrm>
            <a:off x="5268250" y="3817375"/>
            <a:ext cx="2870400" cy="5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latin typeface="Raleway"/>
                <a:ea typeface="Raleway"/>
                <a:cs typeface="Raleway"/>
                <a:sym typeface="Raleway"/>
              </a:rPr>
              <a:t>Source: </a:t>
            </a:r>
            <a:r>
              <a:rPr lang="fr" sz="1000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7"/>
              </a:rPr>
              <a:t>Australian Ethical</a:t>
            </a:r>
            <a:endParaRPr sz="1000">
              <a:latin typeface="Raleway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4133751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349;p46" descr="Une image contenant texte, capture d’écran, logiciel, Page web&#10;&#10;Description générée automatiquement">
            <a:extLst>
              <a:ext uri="{FF2B5EF4-FFF2-40B4-BE49-F238E27FC236}">
                <a16:creationId xmlns:a16="http://schemas.microsoft.com/office/drawing/2014/main" id="{5257CA91-15A1-C4CF-2BB5-0D4749E5668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160" t="4404" r="2156" b="6785"/>
          <a:stretch/>
        </p:blipFill>
        <p:spPr>
          <a:xfrm>
            <a:off x="930121" y="236220"/>
            <a:ext cx="7330576" cy="47436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31276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4"/>
          <p:cNvSpPr txBox="1"/>
          <p:nvPr/>
        </p:nvSpPr>
        <p:spPr>
          <a:xfrm>
            <a:off x="404150" y="367225"/>
            <a:ext cx="4243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800" dirty="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rPr>
              <a:t>Pop Quiz !</a:t>
            </a:r>
            <a:endParaRPr sz="2800" dirty="0">
              <a:solidFill>
                <a:schemeClr val="dk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242" name="Google Shape;242;p34"/>
          <p:cNvSpPr txBox="1"/>
          <p:nvPr/>
        </p:nvSpPr>
        <p:spPr>
          <a:xfrm>
            <a:off x="404150" y="982825"/>
            <a:ext cx="80862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900" dirty="0" err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What</a:t>
            </a:r>
            <a:r>
              <a:rPr lang="fr" sz="19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fr" sz="1900" dirty="0" err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should</a:t>
            </a:r>
            <a:r>
              <a:rPr lang="fr" sz="19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fr" sz="1900" dirty="0" err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be</a:t>
            </a:r>
            <a:r>
              <a:rPr lang="fr" sz="19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the </a:t>
            </a:r>
            <a:r>
              <a:rPr lang="fr" sz="1900" dirty="0" err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individual</a:t>
            </a:r>
            <a:r>
              <a:rPr lang="fr" sz="19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fr" sz="1900" dirty="0" err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carbon</a:t>
            </a:r>
            <a:r>
              <a:rPr lang="fr" sz="19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fr" sz="1900" dirty="0" err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footprint</a:t>
            </a:r>
            <a:r>
              <a:rPr lang="fr" sz="19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to </a:t>
            </a:r>
            <a:r>
              <a:rPr lang="fr" sz="1900" dirty="0" err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reach</a:t>
            </a:r>
            <a:r>
              <a:rPr lang="fr" sz="19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sz="1900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9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the Paris Agreement and </a:t>
            </a:r>
            <a:r>
              <a:rPr lang="fr" sz="1900" dirty="0" err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stay</a:t>
            </a:r>
            <a:r>
              <a:rPr lang="fr" sz="19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fr" sz="1900" dirty="0" err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well</a:t>
            </a:r>
            <a:r>
              <a:rPr lang="fr" sz="19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fr" sz="1900" dirty="0" err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below</a:t>
            </a:r>
            <a:r>
              <a:rPr lang="fr" sz="19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2℃?</a:t>
            </a:r>
            <a:endParaRPr sz="1900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43" name="Google Shape;243;p34"/>
          <p:cNvSpPr/>
          <p:nvPr/>
        </p:nvSpPr>
        <p:spPr>
          <a:xfrm>
            <a:off x="1497563" y="2558575"/>
            <a:ext cx="720000" cy="7200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300">
                <a:latin typeface="Raleway ExtraBold"/>
                <a:ea typeface="Raleway ExtraBold"/>
                <a:cs typeface="Raleway ExtraBold"/>
                <a:sym typeface="Raleway ExtraBold"/>
              </a:rPr>
              <a:t>2 T</a:t>
            </a:r>
            <a:endParaRPr sz="1300"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  <p:sp>
        <p:nvSpPr>
          <p:cNvPr id="244" name="Google Shape;244;p34"/>
          <p:cNvSpPr/>
          <p:nvPr/>
        </p:nvSpPr>
        <p:spPr>
          <a:xfrm>
            <a:off x="3132000" y="2198575"/>
            <a:ext cx="1440000" cy="14400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latin typeface="Raleway ExtraBold"/>
                <a:ea typeface="Raleway ExtraBold"/>
                <a:cs typeface="Raleway ExtraBold"/>
                <a:sym typeface="Raleway ExtraBold"/>
              </a:rPr>
              <a:t>4 T</a:t>
            </a:r>
            <a:endParaRPr sz="1800"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  <p:sp>
        <p:nvSpPr>
          <p:cNvPr id="245" name="Google Shape;245;p34"/>
          <p:cNvSpPr/>
          <p:nvPr/>
        </p:nvSpPr>
        <p:spPr>
          <a:xfrm>
            <a:off x="5486438" y="1838575"/>
            <a:ext cx="2160000" cy="21600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300">
                <a:latin typeface="Raleway ExtraBold"/>
                <a:ea typeface="Raleway ExtraBold"/>
                <a:cs typeface="Raleway ExtraBold"/>
                <a:sym typeface="Raleway ExtraBold"/>
              </a:rPr>
              <a:t>6 T</a:t>
            </a:r>
            <a:endParaRPr sz="2300"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27103468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6"/>
          <p:cNvSpPr txBox="1"/>
          <p:nvPr/>
        </p:nvSpPr>
        <p:spPr>
          <a:xfrm>
            <a:off x="445625" y="625175"/>
            <a:ext cx="4208147" cy="769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fr" sz="1900" dirty="0" err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Average</a:t>
            </a:r>
            <a:r>
              <a:rPr lang="fr" sz="19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fr" sz="1900" dirty="0" err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individual</a:t>
            </a:r>
            <a:r>
              <a:rPr lang="fr" sz="19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fr" sz="1900" dirty="0" err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footprint</a:t>
            </a:r>
            <a:r>
              <a:rPr lang="fr" sz="19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to </a:t>
            </a:r>
            <a:r>
              <a:rPr lang="fr" sz="1900" b="1" dirty="0" err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stay</a:t>
            </a:r>
            <a:r>
              <a:rPr lang="fr" sz="19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fr" sz="1900" b="1" dirty="0" err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below</a:t>
            </a:r>
            <a:r>
              <a:rPr lang="fr" sz="19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2 </a:t>
            </a:r>
            <a:r>
              <a:rPr lang="fr" sz="1900" b="1" dirty="0" err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degrees</a:t>
            </a:r>
            <a:r>
              <a:rPr lang="fr" sz="19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fr" sz="1900" b="1" dirty="0" err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warming</a:t>
            </a:r>
            <a:r>
              <a:rPr lang="fr" sz="19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(2050): </a:t>
            </a:r>
            <a:endParaRPr sz="19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60" name="Google Shape;260;p36"/>
          <p:cNvSpPr/>
          <p:nvPr/>
        </p:nvSpPr>
        <p:spPr>
          <a:xfrm>
            <a:off x="1854959" y="2787425"/>
            <a:ext cx="1128000" cy="646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/>
              <a:t>4 T</a:t>
            </a:r>
            <a:endParaRPr b="1"/>
          </a:p>
        </p:txBody>
      </p:sp>
      <p:sp>
        <p:nvSpPr>
          <p:cNvPr id="261" name="Google Shape;261;p36"/>
          <p:cNvSpPr/>
          <p:nvPr/>
        </p:nvSpPr>
        <p:spPr>
          <a:xfrm>
            <a:off x="594950" y="2787425"/>
            <a:ext cx="1128000" cy="646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/>
              <a:t>2 T</a:t>
            </a:r>
            <a:endParaRPr b="1"/>
          </a:p>
        </p:txBody>
      </p:sp>
      <p:sp>
        <p:nvSpPr>
          <p:cNvPr id="262" name="Google Shape;262;p36"/>
          <p:cNvSpPr/>
          <p:nvPr/>
        </p:nvSpPr>
        <p:spPr>
          <a:xfrm>
            <a:off x="3114968" y="2787425"/>
            <a:ext cx="1128000" cy="646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/>
              <a:t>6 T</a:t>
            </a:r>
            <a:endParaRPr b="1"/>
          </a:p>
        </p:txBody>
      </p:sp>
      <p:pic>
        <p:nvPicPr>
          <p:cNvPr id="263" name="Google Shape;26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50052" y="3205473"/>
            <a:ext cx="457825" cy="45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052" y="3209727"/>
            <a:ext cx="457825" cy="45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1509" y="3239913"/>
            <a:ext cx="388975" cy="38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 descr="Une image contenant texte, capture d’écran, diagramme, Police&#10;&#10;Description générée automatiquement">
            <a:extLst>
              <a:ext uri="{FF2B5EF4-FFF2-40B4-BE49-F238E27FC236}">
                <a16:creationId xmlns:a16="http://schemas.microsoft.com/office/drawing/2014/main" id="{7920198D-DBE7-DB60-C196-E995AB91D5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3479" y="1770698"/>
            <a:ext cx="4527884" cy="2243788"/>
          </a:xfrm>
          <a:prstGeom prst="rect">
            <a:avLst/>
          </a:prstGeom>
        </p:spPr>
      </p:pic>
      <p:sp>
        <p:nvSpPr>
          <p:cNvPr id="3" name="Google Shape;261;p36">
            <a:extLst>
              <a:ext uri="{FF2B5EF4-FFF2-40B4-BE49-F238E27FC236}">
                <a16:creationId xmlns:a16="http://schemas.microsoft.com/office/drawing/2014/main" id="{675EC8B3-74E7-26A7-A2F9-EF25E41E6E51}"/>
              </a:ext>
            </a:extLst>
          </p:cNvPr>
          <p:cNvSpPr/>
          <p:nvPr/>
        </p:nvSpPr>
        <p:spPr>
          <a:xfrm>
            <a:off x="1687818" y="4301398"/>
            <a:ext cx="1128000" cy="355737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 dirty="0"/>
              <a:t>6 </a:t>
            </a:r>
            <a:r>
              <a:rPr lang="fr" b="1" dirty="0" err="1"/>
              <a:t>T</a:t>
            </a:r>
            <a:r>
              <a:rPr lang="fr" b="1" dirty="0"/>
              <a:t>*</a:t>
            </a:r>
            <a:endParaRPr b="1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503979D-81E1-34BF-62BC-3C0145CB2EFC}"/>
              </a:ext>
            </a:extLst>
          </p:cNvPr>
          <p:cNvSpPr txBox="1"/>
          <p:nvPr/>
        </p:nvSpPr>
        <p:spPr>
          <a:xfrm>
            <a:off x="291950" y="4298281"/>
            <a:ext cx="1290203" cy="3847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900" b="1" dirty="0">
                <a:latin typeface="Raleway"/>
              </a:rPr>
              <a:t>By 2030:</a:t>
            </a:r>
            <a:endParaRPr lang="fr-FR" dirty="0"/>
          </a:p>
        </p:txBody>
      </p:sp>
      <p:sp>
        <p:nvSpPr>
          <p:cNvPr id="5" name="Google Shape;2964;p260">
            <a:extLst>
              <a:ext uri="{FF2B5EF4-FFF2-40B4-BE49-F238E27FC236}">
                <a16:creationId xmlns:a16="http://schemas.microsoft.com/office/drawing/2014/main" id="{97686C28-7F47-1AD3-8C13-2F45D43262F4}"/>
              </a:ext>
            </a:extLst>
          </p:cNvPr>
          <p:cNvSpPr txBox="1"/>
          <p:nvPr/>
        </p:nvSpPr>
        <p:spPr>
          <a:xfrm>
            <a:off x="2815817" y="4181874"/>
            <a:ext cx="5922665" cy="644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14300" marR="114300" lvl="0" indent="0" algn="l" rtl="0">
              <a:lnSpc>
                <a:spcPct val="142857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i="1" dirty="0">
                <a:solidFill>
                  <a:schemeClr val="dk1"/>
                </a:solidFill>
                <a:highlight>
                  <a:srgbClr val="FFFFFF"/>
                </a:highlight>
                <a:latin typeface="Urbanist"/>
                <a:ea typeface="Urbanist"/>
                <a:cs typeface="Urbanist"/>
                <a:sym typeface="Urbanist"/>
              </a:rPr>
              <a:t>*On the pathway to reach the 2T target by 2050, 6T is the target we should be achieving by 2030 if we want to stay in line with the Paris agreement.</a:t>
            </a:r>
            <a:endParaRPr sz="900" b="0" i="1" u="none" strike="noStrike" cap="none" dirty="0"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</p:spTree>
    <p:extLst>
      <p:ext uri="{BB962C8B-B14F-4D97-AF65-F5344CB8AC3E}">
        <p14:creationId xmlns:p14="http://schemas.microsoft.com/office/powerpoint/2010/main" val="24656604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4"/>
          <p:cNvSpPr txBox="1"/>
          <p:nvPr/>
        </p:nvSpPr>
        <p:spPr>
          <a:xfrm>
            <a:off x="404150" y="367225"/>
            <a:ext cx="4243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800" dirty="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rPr>
              <a:t>Pop Quiz !</a:t>
            </a:r>
            <a:endParaRPr sz="2800" dirty="0">
              <a:solidFill>
                <a:schemeClr val="dk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7" name="Google Shape;242;p34">
            <a:extLst>
              <a:ext uri="{FF2B5EF4-FFF2-40B4-BE49-F238E27FC236}">
                <a16:creationId xmlns:a16="http://schemas.microsoft.com/office/drawing/2014/main" id="{A7AF3FA5-D54F-9406-1591-06D9B6EC9FE2}"/>
              </a:ext>
            </a:extLst>
          </p:cNvPr>
          <p:cNvSpPr txBox="1"/>
          <p:nvPr/>
        </p:nvSpPr>
        <p:spPr>
          <a:xfrm>
            <a:off x="404150" y="982825"/>
            <a:ext cx="8086200" cy="769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9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If SUVs were a country, how would they rank in terms of their contribution to emissions?</a:t>
            </a:r>
            <a:endParaRPr sz="1900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" name="Google Shape;243;p34">
            <a:extLst>
              <a:ext uri="{FF2B5EF4-FFF2-40B4-BE49-F238E27FC236}">
                <a16:creationId xmlns:a16="http://schemas.microsoft.com/office/drawing/2014/main" id="{CFEAFE64-9C9C-053F-E00E-10C840C539F2}"/>
              </a:ext>
            </a:extLst>
          </p:cNvPr>
          <p:cNvSpPr/>
          <p:nvPr/>
        </p:nvSpPr>
        <p:spPr>
          <a:xfrm>
            <a:off x="1497563" y="2558575"/>
            <a:ext cx="720000" cy="7200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300" dirty="0">
                <a:latin typeface="Raleway ExtraBold"/>
                <a:ea typeface="Raleway ExtraBold"/>
                <a:cs typeface="Raleway ExtraBold"/>
                <a:sym typeface="Raleway ExtraBold"/>
              </a:rPr>
              <a:t>2nd</a:t>
            </a:r>
            <a:endParaRPr sz="1300" dirty="0"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  <p:sp>
        <p:nvSpPr>
          <p:cNvPr id="9" name="Google Shape;244;p34">
            <a:extLst>
              <a:ext uri="{FF2B5EF4-FFF2-40B4-BE49-F238E27FC236}">
                <a16:creationId xmlns:a16="http://schemas.microsoft.com/office/drawing/2014/main" id="{8AE77418-F6D0-6507-85A0-8F4C28F58A13}"/>
              </a:ext>
            </a:extLst>
          </p:cNvPr>
          <p:cNvSpPr/>
          <p:nvPr/>
        </p:nvSpPr>
        <p:spPr>
          <a:xfrm>
            <a:off x="3132000" y="2198575"/>
            <a:ext cx="1440000" cy="14400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dirty="0">
                <a:latin typeface="Raleway ExtraBold"/>
                <a:ea typeface="Raleway ExtraBold"/>
                <a:cs typeface="Raleway ExtraBold"/>
                <a:sym typeface="Raleway ExtraBold"/>
              </a:rPr>
              <a:t>6th</a:t>
            </a:r>
            <a:endParaRPr sz="1800" dirty="0"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  <p:sp>
        <p:nvSpPr>
          <p:cNvPr id="10" name="Google Shape;245;p34">
            <a:extLst>
              <a:ext uri="{FF2B5EF4-FFF2-40B4-BE49-F238E27FC236}">
                <a16:creationId xmlns:a16="http://schemas.microsoft.com/office/drawing/2014/main" id="{0126E6A9-32CB-0BB5-B373-0AD28E13CF31}"/>
              </a:ext>
            </a:extLst>
          </p:cNvPr>
          <p:cNvSpPr/>
          <p:nvPr/>
        </p:nvSpPr>
        <p:spPr>
          <a:xfrm>
            <a:off x="5486438" y="1838575"/>
            <a:ext cx="2160000" cy="21600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300" dirty="0">
                <a:latin typeface="Raleway ExtraBold"/>
                <a:ea typeface="Raleway ExtraBold"/>
                <a:cs typeface="Raleway ExtraBold"/>
                <a:sym typeface="Raleway ExtraBold"/>
              </a:rPr>
              <a:t>10th</a:t>
            </a:r>
            <a:endParaRPr sz="2300" dirty="0"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3381325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/>
          <p:nvPr/>
        </p:nvSpPr>
        <p:spPr>
          <a:xfrm>
            <a:off x="0" y="-3484"/>
            <a:ext cx="9144000" cy="5147120"/>
          </a:xfrm>
          <a:custGeom>
            <a:avLst/>
            <a:gdLst/>
            <a:ahLst/>
            <a:cxnLst/>
            <a:rect l="l" t="t" r="r" b="b"/>
            <a:pathLst>
              <a:path w="24384000" h="13725652" extrusionOk="0">
                <a:moveTo>
                  <a:pt x="0" y="0"/>
                </a:moveTo>
                <a:lnTo>
                  <a:pt x="24384000" y="0"/>
                </a:lnTo>
                <a:lnTo>
                  <a:pt x="24384000" y="13725652"/>
                </a:lnTo>
                <a:lnTo>
                  <a:pt x="0" y="13725652"/>
                </a:lnTo>
                <a:close/>
              </a:path>
            </a:pathLst>
          </a:custGeom>
          <a:solidFill>
            <a:srgbClr val="DFF1F4"/>
          </a:solid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100" name="Google Shape;100;p19"/>
          <p:cNvSpPr/>
          <p:nvPr/>
        </p:nvSpPr>
        <p:spPr>
          <a:xfrm>
            <a:off x="201892" y="198409"/>
            <a:ext cx="8740188" cy="4743307"/>
          </a:xfrm>
          <a:custGeom>
            <a:avLst/>
            <a:gdLst/>
            <a:ahLst/>
            <a:cxnLst/>
            <a:rect l="l" t="t" r="r" b="b"/>
            <a:pathLst>
              <a:path w="23307167" h="12648819" extrusionOk="0">
                <a:moveTo>
                  <a:pt x="0" y="0"/>
                </a:moveTo>
                <a:lnTo>
                  <a:pt x="23307167" y="0"/>
                </a:lnTo>
                <a:lnTo>
                  <a:pt x="23307167" y="12648819"/>
                </a:lnTo>
                <a:lnTo>
                  <a:pt x="0" y="1264881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101" name="Google Shape;101;p19"/>
          <p:cNvSpPr/>
          <p:nvPr/>
        </p:nvSpPr>
        <p:spPr>
          <a:xfrm rot="-2212194">
            <a:off x="8668056" y="4700947"/>
            <a:ext cx="263652" cy="417671"/>
          </a:xfrm>
          <a:custGeom>
            <a:avLst/>
            <a:gdLst/>
            <a:ahLst/>
            <a:cxnLst/>
            <a:rect l="l" t="t" r="r" b="b"/>
            <a:pathLst>
              <a:path w="703072" h="1113790" extrusionOk="0">
                <a:moveTo>
                  <a:pt x="0" y="137287"/>
                </a:moveTo>
                <a:cubicBezTo>
                  <a:pt x="0" y="62103"/>
                  <a:pt x="59436" y="0"/>
                  <a:pt x="134112" y="0"/>
                </a:cubicBezTo>
                <a:lnTo>
                  <a:pt x="568960" y="0"/>
                </a:lnTo>
                <a:lnTo>
                  <a:pt x="568960" y="25400"/>
                </a:lnTo>
                <a:lnTo>
                  <a:pt x="568960" y="0"/>
                </a:lnTo>
                <a:cubicBezTo>
                  <a:pt x="643763" y="0"/>
                  <a:pt x="703072" y="62103"/>
                  <a:pt x="703072" y="137287"/>
                </a:cubicBezTo>
                <a:lnTo>
                  <a:pt x="677672" y="137287"/>
                </a:lnTo>
                <a:lnTo>
                  <a:pt x="703072" y="137287"/>
                </a:lnTo>
                <a:lnTo>
                  <a:pt x="703072" y="976503"/>
                </a:lnTo>
                <a:lnTo>
                  <a:pt x="677672" y="976503"/>
                </a:lnTo>
                <a:lnTo>
                  <a:pt x="703072" y="976503"/>
                </a:lnTo>
                <a:cubicBezTo>
                  <a:pt x="703072" y="1051560"/>
                  <a:pt x="643636" y="1113790"/>
                  <a:pt x="568960" y="1113790"/>
                </a:cubicBezTo>
                <a:lnTo>
                  <a:pt x="568960" y="1088390"/>
                </a:lnTo>
                <a:lnTo>
                  <a:pt x="568960" y="1113790"/>
                </a:lnTo>
                <a:lnTo>
                  <a:pt x="134112" y="1113790"/>
                </a:lnTo>
                <a:lnTo>
                  <a:pt x="134112" y="1088390"/>
                </a:lnTo>
                <a:lnTo>
                  <a:pt x="134112" y="1113790"/>
                </a:lnTo>
                <a:cubicBezTo>
                  <a:pt x="59436" y="1113663"/>
                  <a:pt x="0" y="1051560"/>
                  <a:pt x="0" y="976503"/>
                </a:cubicBezTo>
                <a:lnTo>
                  <a:pt x="0" y="137287"/>
                </a:lnTo>
                <a:lnTo>
                  <a:pt x="25400" y="137287"/>
                </a:lnTo>
                <a:lnTo>
                  <a:pt x="0" y="137287"/>
                </a:lnTo>
                <a:moveTo>
                  <a:pt x="50800" y="137287"/>
                </a:moveTo>
                <a:lnTo>
                  <a:pt x="50800" y="976503"/>
                </a:lnTo>
                <a:lnTo>
                  <a:pt x="25400" y="976503"/>
                </a:lnTo>
                <a:lnTo>
                  <a:pt x="50800" y="976503"/>
                </a:lnTo>
                <a:cubicBezTo>
                  <a:pt x="50800" y="1024890"/>
                  <a:pt x="88773" y="1062990"/>
                  <a:pt x="134112" y="1062990"/>
                </a:cubicBezTo>
                <a:lnTo>
                  <a:pt x="568960" y="1062990"/>
                </a:lnTo>
                <a:cubicBezTo>
                  <a:pt x="614299" y="1062990"/>
                  <a:pt x="652272" y="1025017"/>
                  <a:pt x="652272" y="976503"/>
                </a:cubicBezTo>
                <a:lnTo>
                  <a:pt x="652272" y="137287"/>
                </a:lnTo>
                <a:cubicBezTo>
                  <a:pt x="652272" y="88773"/>
                  <a:pt x="614299" y="50800"/>
                  <a:pt x="568960" y="50800"/>
                </a:cubicBezTo>
                <a:lnTo>
                  <a:pt x="134112" y="50800"/>
                </a:lnTo>
                <a:lnTo>
                  <a:pt x="134112" y="25400"/>
                </a:lnTo>
                <a:lnTo>
                  <a:pt x="134112" y="50800"/>
                </a:lnTo>
                <a:cubicBezTo>
                  <a:pt x="88773" y="50800"/>
                  <a:pt x="50800" y="88773"/>
                  <a:pt x="50800" y="137287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9"/>
          <p:cNvSpPr/>
          <p:nvPr/>
        </p:nvSpPr>
        <p:spPr>
          <a:xfrm>
            <a:off x="0" y="3009900"/>
            <a:ext cx="1476375" cy="2133600"/>
          </a:xfrm>
          <a:custGeom>
            <a:avLst/>
            <a:gdLst/>
            <a:ahLst/>
            <a:cxnLst/>
            <a:rect l="l" t="t" r="r" b="b"/>
            <a:pathLst>
              <a:path w="2952750" h="4267200" extrusionOk="0">
                <a:moveTo>
                  <a:pt x="0" y="0"/>
                </a:moveTo>
                <a:lnTo>
                  <a:pt x="2952750" y="0"/>
                </a:lnTo>
                <a:lnTo>
                  <a:pt x="2952750" y="4267200"/>
                </a:lnTo>
                <a:lnTo>
                  <a:pt x="0" y="4267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103" name="Google Shape;103;p19"/>
          <p:cNvSpPr/>
          <p:nvPr/>
        </p:nvSpPr>
        <p:spPr>
          <a:xfrm>
            <a:off x="7669047" y="3009900"/>
            <a:ext cx="1476375" cy="2133600"/>
          </a:xfrm>
          <a:custGeom>
            <a:avLst/>
            <a:gdLst/>
            <a:ahLst/>
            <a:cxnLst/>
            <a:rect l="l" t="t" r="r" b="b"/>
            <a:pathLst>
              <a:path w="2952750" h="4267200" extrusionOk="0">
                <a:moveTo>
                  <a:pt x="0" y="0"/>
                </a:moveTo>
                <a:lnTo>
                  <a:pt x="2952750" y="0"/>
                </a:lnTo>
                <a:lnTo>
                  <a:pt x="2952750" y="4267200"/>
                </a:lnTo>
                <a:lnTo>
                  <a:pt x="0" y="4267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104" name="Google Shape;104;p19"/>
          <p:cNvSpPr/>
          <p:nvPr/>
        </p:nvSpPr>
        <p:spPr>
          <a:xfrm>
            <a:off x="-101" y="-5652"/>
            <a:ext cx="2162175" cy="762000"/>
          </a:xfrm>
          <a:custGeom>
            <a:avLst/>
            <a:gdLst/>
            <a:ahLst/>
            <a:cxnLst/>
            <a:rect l="l" t="t" r="r" b="b"/>
            <a:pathLst>
              <a:path w="4324350" h="1524000" extrusionOk="0">
                <a:moveTo>
                  <a:pt x="0" y="0"/>
                </a:moveTo>
                <a:lnTo>
                  <a:pt x="4324350" y="0"/>
                </a:lnTo>
                <a:lnTo>
                  <a:pt x="4324350" y="1524000"/>
                </a:lnTo>
                <a:lnTo>
                  <a:pt x="0" y="1524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105" name="Google Shape;105;p19"/>
          <p:cNvSpPr/>
          <p:nvPr/>
        </p:nvSpPr>
        <p:spPr>
          <a:xfrm>
            <a:off x="183200" y="112725"/>
            <a:ext cx="1338596" cy="393621"/>
          </a:xfrm>
          <a:custGeom>
            <a:avLst/>
            <a:gdLst/>
            <a:ahLst/>
            <a:cxnLst/>
            <a:rect l="l" t="t" r="r" b="b"/>
            <a:pathLst>
              <a:path w="3569589" h="1049655" extrusionOk="0">
                <a:moveTo>
                  <a:pt x="0" y="0"/>
                </a:moveTo>
                <a:lnTo>
                  <a:pt x="3569589" y="0"/>
                </a:lnTo>
                <a:lnTo>
                  <a:pt x="3569589" y="1049655"/>
                </a:lnTo>
                <a:lnTo>
                  <a:pt x="0" y="10496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106" name="Google Shape;106;p19"/>
          <p:cNvSpPr/>
          <p:nvPr/>
        </p:nvSpPr>
        <p:spPr>
          <a:xfrm>
            <a:off x="340700" y="112726"/>
            <a:ext cx="1023600" cy="393600"/>
          </a:xfrm>
          <a:custGeom>
            <a:avLst/>
            <a:gdLst/>
            <a:ahLst/>
            <a:cxnLst/>
            <a:rect l="l" t="t" r="r" b="b"/>
            <a:pathLst>
              <a:path w="2047200" h="787200" extrusionOk="0">
                <a:moveTo>
                  <a:pt x="0" y="0"/>
                </a:moveTo>
                <a:lnTo>
                  <a:pt x="2047200" y="0"/>
                </a:lnTo>
                <a:lnTo>
                  <a:pt x="2047200" y="787200"/>
                </a:lnTo>
                <a:lnTo>
                  <a:pt x="0" y="787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107" name="Google Shape;107;p19"/>
          <p:cNvSpPr txBox="1"/>
          <p:nvPr/>
        </p:nvSpPr>
        <p:spPr>
          <a:xfrm>
            <a:off x="8528496" y="4671667"/>
            <a:ext cx="457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r>
            <a:endParaRPr sz="700"/>
          </a:p>
        </p:txBody>
      </p:sp>
      <p:sp>
        <p:nvSpPr>
          <p:cNvPr id="108" name="Google Shape;108;p19"/>
          <p:cNvSpPr txBox="1"/>
          <p:nvPr/>
        </p:nvSpPr>
        <p:spPr>
          <a:xfrm>
            <a:off x="1189200" y="506326"/>
            <a:ext cx="6765600" cy="741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/>
          </a:p>
          <a:p>
            <a:pPr marL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fr" sz="2700" b="1" dirty="0">
                <a:solidFill>
                  <a:srgbClr val="2EBDBC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Agenda </a:t>
            </a:r>
            <a:r>
              <a:rPr lang="fr" sz="2700" b="1" dirty="0" err="1">
                <a:solidFill>
                  <a:srgbClr val="2EBDBC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Tonight</a:t>
            </a:r>
            <a:endParaRPr sz="2700" b="1" dirty="0">
              <a:solidFill>
                <a:srgbClr val="2EBDBC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02D01C2-5F1B-C63C-83E1-3D34B4CD58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0624498"/>
              </p:ext>
            </p:extLst>
          </p:nvPr>
        </p:nvGraphicFramePr>
        <p:xfrm>
          <a:off x="1056373" y="1304222"/>
          <a:ext cx="7053951" cy="2980539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933078">
                  <a:extLst>
                    <a:ext uri="{9D8B030D-6E8A-4147-A177-3AD203B41FA5}">
                      <a16:colId xmlns:a16="http://schemas.microsoft.com/office/drawing/2014/main" val="3745936955"/>
                    </a:ext>
                  </a:extLst>
                </a:gridCol>
                <a:gridCol w="2693860">
                  <a:extLst>
                    <a:ext uri="{9D8B030D-6E8A-4147-A177-3AD203B41FA5}">
                      <a16:colId xmlns:a16="http://schemas.microsoft.com/office/drawing/2014/main" val="3815939457"/>
                    </a:ext>
                  </a:extLst>
                </a:gridCol>
                <a:gridCol w="3427013">
                  <a:extLst>
                    <a:ext uri="{9D8B030D-6E8A-4147-A177-3AD203B41FA5}">
                      <a16:colId xmlns:a16="http://schemas.microsoft.com/office/drawing/2014/main" val="1318080071"/>
                    </a:ext>
                  </a:extLst>
                </a:gridCol>
              </a:tblGrid>
              <a:tr h="3006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AU" sz="1400" dirty="0">
                          <a:effectLst/>
                        </a:rPr>
                        <a:t> Time</a:t>
                      </a:r>
                      <a:endParaRPr lang="en-A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8599" marR="38599" marT="38599" marB="3859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AU" sz="1400" dirty="0">
                          <a:effectLst/>
                        </a:rPr>
                        <a:t>Activity</a:t>
                      </a:r>
                      <a:endParaRPr lang="en-A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8599" marR="38599" marT="38599" marB="3859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AU" sz="14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Notes</a:t>
                      </a:r>
                    </a:p>
                  </a:txBody>
                  <a:tcPr marL="38599" marR="38599" marT="38599" marB="38599"/>
                </a:tc>
                <a:extLst>
                  <a:ext uri="{0D108BD9-81ED-4DB2-BD59-A6C34878D82A}">
                    <a16:rowId xmlns:a16="http://schemas.microsoft.com/office/drawing/2014/main" val="1866721925"/>
                  </a:ext>
                </a:extLst>
              </a:tr>
              <a:tr h="4690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AU" sz="1400" dirty="0">
                          <a:effectLst/>
                        </a:rPr>
                        <a:t>6pm</a:t>
                      </a:r>
                      <a:endParaRPr lang="en-A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8599" marR="38599" marT="38599" marB="3859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400" dirty="0">
                          <a:effectLst/>
                        </a:rPr>
                        <a:t>Introduction &amp; Workshop Part 1</a:t>
                      </a:r>
                      <a:endParaRPr lang="en-A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8599" marR="38599" marT="38599" marB="3859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AU" sz="1400" dirty="0">
                          <a:effectLst/>
                        </a:rPr>
                        <a:t>Build your Fresk together – a participatory and </a:t>
                      </a:r>
                      <a:r>
                        <a:rPr lang="en-AU" sz="1400" i="1" dirty="0">
                          <a:effectLst/>
                        </a:rPr>
                        <a:t>hands-on</a:t>
                      </a:r>
                      <a:r>
                        <a:rPr lang="en-AU" sz="1400" dirty="0">
                          <a:effectLst/>
                        </a:rPr>
                        <a:t> card game.</a:t>
                      </a:r>
                    </a:p>
                    <a:p>
                      <a:pPr marL="285750" indent="-285750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AU" sz="14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Phase 1: Understanding</a:t>
                      </a:r>
                    </a:p>
                    <a:p>
                      <a:pPr marL="285750" indent="-285750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AU" sz="14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Phase 2: Creativity &amp; Summary</a:t>
                      </a:r>
                    </a:p>
                  </a:txBody>
                  <a:tcPr marL="38599" marR="38599" marT="38599" marB="38599"/>
                </a:tc>
                <a:extLst>
                  <a:ext uri="{0D108BD9-81ED-4DB2-BD59-A6C34878D82A}">
                    <a16:rowId xmlns:a16="http://schemas.microsoft.com/office/drawing/2014/main" val="126913074"/>
                  </a:ext>
                </a:extLst>
              </a:tr>
              <a:tr h="2787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AU" sz="1400" dirty="0">
                          <a:effectLst/>
                        </a:rPr>
                        <a:t>7:30pm</a:t>
                      </a:r>
                      <a:endParaRPr lang="en-A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8599" marR="38599" marT="38599" marB="3859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AU" sz="1400" dirty="0">
                          <a:effectLst/>
                        </a:rPr>
                        <a:t>Bring out meals</a:t>
                      </a:r>
                      <a:endParaRPr lang="en-A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8599" marR="38599" marT="38599" marB="3859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A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8599" marR="38599" marT="38599" marB="38599"/>
                </a:tc>
                <a:extLst>
                  <a:ext uri="{0D108BD9-81ED-4DB2-BD59-A6C34878D82A}">
                    <a16:rowId xmlns:a16="http://schemas.microsoft.com/office/drawing/2014/main" val="1584941054"/>
                  </a:ext>
                </a:extLst>
              </a:tr>
              <a:tr h="3197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AU" sz="1400" dirty="0">
                          <a:effectLst/>
                        </a:rPr>
                        <a:t>7:40pm</a:t>
                      </a:r>
                    </a:p>
                  </a:txBody>
                  <a:tcPr marL="38599" marR="38599" marT="38599" marB="3859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AU" sz="14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Workshop Part 2</a:t>
                      </a:r>
                    </a:p>
                  </a:txBody>
                  <a:tcPr marL="38599" marR="38599" marT="38599" marB="3859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AU" sz="14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Participatory, less hands on.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AU" sz="14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Phase 3: Emotions</a:t>
                      </a:r>
                    </a:p>
                    <a:p>
                      <a:pPr marL="285750" indent="-285750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AU" sz="14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Phase 4: Actions</a:t>
                      </a:r>
                    </a:p>
                    <a:p>
                      <a:pPr marL="285750" indent="-285750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AU" sz="14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Commitments</a:t>
                      </a:r>
                    </a:p>
                  </a:txBody>
                  <a:tcPr marL="38599" marR="38599" marT="38599" marB="38599"/>
                </a:tc>
                <a:extLst>
                  <a:ext uri="{0D108BD9-81ED-4DB2-BD59-A6C34878D82A}">
                    <a16:rowId xmlns:a16="http://schemas.microsoft.com/office/drawing/2014/main" val="1893513191"/>
                  </a:ext>
                </a:extLst>
              </a:tr>
              <a:tr h="2787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AU" sz="14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8:55pm</a:t>
                      </a:r>
                    </a:p>
                  </a:txBody>
                  <a:tcPr marL="38599" marR="38599" marT="38599" marB="3859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AU" sz="14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Close</a:t>
                      </a:r>
                    </a:p>
                  </a:txBody>
                  <a:tcPr marL="38599" marR="38599" marT="38599" marB="3859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A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8599" marR="38599" marT="38599" marB="38599"/>
                </a:tc>
                <a:extLst>
                  <a:ext uri="{0D108BD9-81ED-4DB2-BD59-A6C34878D82A}">
                    <a16:rowId xmlns:a16="http://schemas.microsoft.com/office/drawing/2014/main" val="24129269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91759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2861;p253">
            <a:extLst>
              <a:ext uri="{FF2B5EF4-FFF2-40B4-BE49-F238E27FC236}">
                <a16:creationId xmlns:a16="http://schemas.microsoft.com/office/drawing/2014/main" id="{BA752A86-5118-8BC5-06CB-65DE094E77B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6375" y="199312"/>
            <a:ext cx="6957225" cy="412744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2862;p253">
            <a:extLst>
              <a:ext uri="{FF2B5EF4-FFF2-40B4-BE49-F238E27FC236}">
                <a16:creationId xmlns:a16="http://schemas.microsoft.com/office/drawing/2014/main" id="{B717884F-97E4-EA6D-54F7-9908559EAD43}"/>
              </a:ext>
            </a:extLst>
          </p:cNvPr>
          <p:cNvSpPr/>
          <p:nvPr/>
        </p:nvSpPr>
        <p:spPr>
          <a:xfrm>
            <a:off x="5415031" y="4567900"/>
            <a:ext cx="2043292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GB" sz="800" b="0" i="0" u="sng" strike="noStrike" cap="none" dirty="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rPr>
              <a:t>Source</a:t>
            </a:r>
            <a:r>
              <a:rPr lang="en-GB" sz="800" b="0" i="0" u="none" strike="noStrike" cap="none" dirty="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rPr>
              <a:t>. </a:t>
            </a:r>
            <a:r>
              <a:rPr lang="en-GB" sz="800" u="sng" dirty="0">
                <a:solidFill>
                  <a:schemeClr val="hlink"/>
                </a:solidFill>
                <a:latin typeface="Urbanist"/>
                <a:ea typeface="Urbanist"/>
                <a:cs typeface="Urbanist"/>
                <a:sym typeface="Urbanist"/>
                <a:hlinkClick r:id="rId4"/>
              </a:rPr>
              <a:t>International Energy Agency</a:t>
            </a:r>
            <a:r>
              <a:rPr lang="en-GB" sz="800" dirty="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rPr>
              <a:t> </a:t>
            </a:r>
            <a:endParaRPr sz="800" b="0" i="0" u="none" strike="noStrike" cap="none" dirty="0"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4" name="Google Shape;227;p33">
            <a:extLst>
              <a:ext uri="{FF2B5EF4-FFF2-40B4-BE49-F238E27FC236}">
                <a16:creationId xmlns:a16="http://schemas.microsoft.com/office/drawing/2014/main" id="{7372E45B-A9A0-F01C-BAED-4F0B5E3AF6B8}"/>
              </a:ext>
            </a:extLst>
          </p:cNvPr>
          <p:cNvSpPr/>
          <p:nvPr/>
        </p:nvSpPr>
        <p:spPr>
          <a:xfrm>
            <a:off x="1788384" y="4007255"/>
            <a:ext cx="1128000" cy="646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 dirty="0"/>
              <a:t>6th</a:t>
            </a:r>
            <a:endParaRPr b="1" dirty="0"/>
          </a:p>
        </p:txBody>
      </p:sp>
      <p:sp>
        <p:nvSpPr>
          <p:cNvPr id="15" name="Google Shape;228;p33">
            <a:extLst>
              <a:ext uri="{FF2B5EF4-FFF2-40B4-BE49-F238E27FC236}">
                <a16:creationId xmlns:a16="http://schemas.microsoft.com/office/drawing/2014/main" id="{AE8C9EE9-5DFB-8281-52FF-D6CB5BA348BC}"/>
              </a:ext>
            </a:extLst>
          </p:cNvPr>
          <p:cNvSpPr/>
          <p:nvPr/>
        </p:nvSpPr>
        <p:spPr>
          <a:xfrm>
            <a:off x="528375" y="4007255"/>
            <a:ext cx="1128000" cy="646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 dirty="0"/>
              <a:t>2nd</a:t>
            </a:r>
            <a:endParaRPr b="1" dirty="0"/>
          </a:p>
        </p:txBody>
      </p:sp>
      <p:sp>
        <p:nvSpPr>
          <p:cNvPr id="16" name="Google Shape;229;p33">
            <a:extLst>
              <a:ext uri="{FF2B5EF4-FFF2-40B4-BE49-F238E27FC236}">
                <a16:creationId xmlns:a16="http://schemas.microsoft.com/office/drawing/2014/main" id="{C7361754-5D15-FD87-6B1D-E2AB4E60C2EB}"/>
              </a:ext>
            </a:extLst>
          </p:cNvPr>
          <p:cNvSpPr/>
          <p:nvPr/>
        </p:nvSpPr>
        <p:spPr>
          <a:xfrm>
            <a:off x="3048393" y="4007255"/>
            <a:ext cx="1128000" cy="646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 dirty="0"/>
              <a:t>10th</a:t>
            </a:r>
            <a:endParaRPr b="1" dirty="0"/>
          </a:p>
        </p:txBody>
      </p:sp>
      <p:pic>
        <p:nvPicPr>
          <p:cNvPr id="17" name="Google Shape;230;p33">
            <a:extLst>
              <a:ext uri="{FF2B5EF4-FFF2-40B4-BE49-F238E27FC236}">
                <a16:creationId xmlns:a16="http://schemas.microsoft.com/office/drawing/2014/main" id="{919287EB-91DA-4167-5E02-B6C5EEAD39D3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3465" y="4429557"/>
            <a:ext cx="457825" cy="45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31;p33">
            <a:extLst>
              <a:ext uri="{FF2B5EF4-FFF2-40B4-BE49-F238E27FC236}">
                <a16:creationId xmlns:a16="http://schemas.microsoft.com/office/drawing/2014/main" id="{E6240751-5CAE-9370-14E7-E90D9F6998EA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83452" y="4429557"/>
            <a:ext cx="457825" cy="45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232;p33">
            <a:extLst>
              <a:ext uri="{FF2B5EF4-FFF2-40B4-BE49-F238E27FC236}">
                <a16:creationId xmlns:a16="http://schemas.microsoft.com/office/drawing/2014/main" id="{06D01795-3E24-27CE-655A-F25F5419FA7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08171" y="4463993"/>
            <a:ext cx="388975" cy="388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82215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4"/>
          <p:cNvSpPr txBox="1"/>
          <p:nvPr/>
        </p:nvSpPr>
        <p:spPr>
          <a:xfrm>
            <a:off x="404150" y="367225"/>
            <a:ext cx="4243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800" dirty="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rPr>
              <a:t>Pop Quiz !</a:t>
            </a:r>
            <a:endParaRPr sz="2800" dirty="0">
              <a:solidFill>
                <a:schemeClr val="dk1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7" name="Google Shape;242;p34">
            <a:extLst>
              <a:ext uri="{FF2B5EF4-FFF2-40B4-BE49-F238E27FC236}">
                <a16:creationId xmlns:a16="http://schemas.microsoft.com/office/drawing/2014/main" id="{A7AF3FA5-D54F-9406-1591-06D9B6EC9FE2}"/>
              </a:ext>
            </a:extLst>
          </p:cNvPr>
          <p:cNvSpPr txBox="1"/>
          <p:nvPr/>
        </p:nvSpPr>
        <p:spPr>
          <a:xfrm>
            <a:off x="404150" y="982825"/>
            <a:ext cx="7499447" cy="769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9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How much per person CO2 does an economy flight from Sydney to Bali emit?</a:t>
            </a:r>
            <a:endParaRPr sz="1900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" name="Google Shape;219;p32">
            <a:extLst>
              <a:ext uri="{FF2B5EF4-FFF2-40B4-BE49-F238E27FC236}">
                <a16:creationId xmlns:a16="http://schemas.microsoft.com/office/drawing/2014/main" id="{E60E0EA7-9B48-604C-3FC7-1F070C206DC1}"/>
              </a:ext>
            </a:extLst>
          </p:cNvPr>
          <p:cNvSpPr/>
          <p:nvPr/>
        </p:nvSpPr>
        <p:spPr>
          <a:xfrm>
            <a:off x="1135319" y="2445176"/>
            <a:ext cx="1110081" cy="10800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300" dirty="0">
                <a:latin typeface="Raleway ExtraBold"/>
                <a:ea typeface="Raleway ExtraBold"/>
                <a:cs typeface="Raleway ExtraBold"/>
                <a:sym typeface="Raleway ExtraBold"/>
              </a:rPr>
              <a:t>300 kg </a:t>
            </a:r>
            <a:endParaRPr sz="1300" dirty="0"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  <p:sp>
        <p:nvSpPr>
          <p:cNvPr id="3" name="Google Shape;220;p32">
            <a:extLst>
              <a:ext uri="{FF2B5EF4-FFF2-40B4-BE49-F238E27FC236}">
                <a16:creationId xmlns:a16="http://schemas.microsoft.com/office/drawing/2014/main" id="{135AD9B2-BEFE-B47C-2DB5-5E00322F5A5F}"/>
              </a:ext>
            </a:extLst>
          </p:cNvPr>
          <p:cNvSpPr/>
          <p:nvPr/>
        </p:nvSpPr>
        <p:spPr>
          <a:xfrm>
            <a:off x="2808863" y="2085176"/>
            <a:ext cx="1800000" cy="18000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dirty="0">
                <a:latin typeface="Raleway ExtraBold"/>
                <a:ea typeface="Raleway ExtraBold"/>
                <a:cs typeface="Raleway ExtraBold"/>
                <a:sym typeface="Raleway ExtraBold"/>
              </a:rPr>
              <a:t>800 kg </a:t>
            </a:r>
            <a:endParaRPr sz="1800" dirty="0"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  <p:sp>
        <p:nvSpPr>
          <p:cNvPr id="4" name="Google Shape;221;p32">
            <a:extLst>
              <a:ext uri="{FF2B5EF4-FFF2-40B4-BE49-F238E27FC236}">
                <a16:creationId xmlns:a16="http://schemas.microsoft.com/office/drawing/2014/main" id="{E0540494-686D-3257-6B74-3B6CFB26EA53}"/>
              </a:ext>
            </a:extLst>
          </p:cNvPr>
          <p:cNvSpPr/>
          <p:nvPr/>
        </p:nvSpPr>
        <p:spPr>
          <a:xfrm>
            <a:off x="5172325" y="1777876"/>
            <a:ext cx="2520000" cy="25200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300" dirty="0">
                <a:latin typeface="Raleway ExtraBold"/>
                <a:ea typeface="Raleway ExtraBold"/>
                <a:cs typeface="Raleway ExtraBold"/>
                <a:sym typeface="Raleway ExtraBold"/>
              </a:rPr>
              <a:t>1.2 </a:t>
            </a:r>
            <a:endParaRPr sz="2300" dirty="0">
              <a:latin typeface="Raleway ExtraBold"/>
              <a:ea typeface="Raleway ExtraBold"/>
              <a:cs typeface="Raleway ExtraBold"/>
              <a:sym typeface="Raleway Extra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300" dirty="0">
                <a:latin typeface="Raleway ExtraBold"/>
                <a:ea typeface="Raleway ExtraBold"/>
                <a:cs typeface="Raleway ExtraBold"/>
                <a:sym typeface="Raleway ExtraBold"/>
              </a:rPr>
              <a:t>tonnes </a:t>
            </a:r>
            <a:endParaRPr sz="2300" dirty="0"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3901443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227;p33">
            <a:extLst>
              <a:ext uri="{FF2B5EF4-FFF2-40B4-BE49-F238E27FC236}">
                <a16:creationId xmlns:a16="http://schemas.microsoft.com/office/drawing/2014/main" id="{7372E45B-A9A0-F01C-BAED-4F0B5E3AF6B8}"/>
              </a:ext>
            </a:extLst>
          </p:cNvPr>
          <p:cNvSpPr/>
          <p:nvPr/>
        </p:nvSpPr>
        <p:spPr>
          <a:xfrm>
            <a:off x="1788384" y="4007255"/>
            <a:ext cx="1128000" cy="646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 dirty="0"/>
              <a:t>800 kg</a:t>
            </a:r>
            <a:endParaRPr b="1" dirty="0"/>
          </a:p>
        </p:txBody>
      </p:sp>
      <p:sp>
        <p:nvSpPr>
          <p:cNvPr id="15" name="Google Shape;228;p33">
            <a:extLst>
              <a:ext uri="{FF2B5EF4-FFF2-40B4-BE49-F238E27FC236}">
                <a16:creationId xmlns:a16="http://schemas.microsoft.com/office/drawing/2014/main" id="{AE8C9EE9-5DFB-8281-52FF-D6CB5BA348BC}"/>
              </a:ext>
            </a:extLst>
          </p:cNvPr>
          <p:cNvSpPr/>
          <p:nvPr/>
        </p:nvSpPr>
        <p:spPr>
          <a:xfrm>
            <a:off x="528375" y="4007255"/>
            <a:ext cx="1128000" cy="646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 dirty="0"/>
              <a:t>300 kg</a:t>
            </a:r>
            <a:endParaRPr b="1" dirty="0"/>
          </a:p>
        </p:txBody>
      </p:sp>
      <p:sp>
        <p:nvSpPr>
          <p:cNvPr id="16" name="Google Shape;229;p33">
            <a:extLst>
              <a:ext uri="{FF2B5EF4-FFF2-40B4-BE49-F238E27FC236}">
                <a16:creationId xmlns:a16="http://schemas.microsoft.com/office/drawing/2014/main" id="{C7361754-5D15-FD87-6B1D-E2AB4E60C2EB}"/>
              </a:ext>
            </a:extLst>
          </p:cNvPr>
          <p:cNvSpPr/>
          <p:nvPr/>
        </p:nvSpPr>
        <p:spPr>
          <a:xfrm>
            <a:off x="3048393" y="4007255"/>
            <a:ext cx="1128000" cy="646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 dirty="0"/>
              <a:t>1.2 tonnes</a:t>
            </a:r>
            <a:endParaRPr b="1" dirty="0"/>
          </a:p>
        </p:txBody>
      </p:sp>
      <p:pic>
        <p:nvPicPr>
          <p:cNvPr id="17" name="Google Shape;230;p33">
            <a:extLst>
              <a:ext uri="{FF2B5EF4-FFF2-40B4-BE49-F238E27FC236}">
                <a16:creationId xmlns:a16="http://schemas.microsoft.com/office/drawing/2014/main" id="{919287EB-91DA-4167-5E02-B6C5EEAD39D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3465" y="4429557"/>
            <a:ext cx="457825" cy="45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31;p33">
            <a:extLst>
              <a:ext uri="{FF2B5EF4-FFF2-40B4-BE49-F238E27FC236}">
                <a16:creationId xmlns:a16="http://schemas.microsoft.com/office/drawing/2014/main" id="{E6240751-5CAE-9370-14E7-E90D9F6998E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95341" y="4429557"/>
            <a:ext cx="457825" cy="45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232;p33">
            <a:extLst>
              <a:ext uri="{FF2B5EF4-FFF2-40B4-BE49-F238E27FC236}">
                <a16:creationId xmlns:a16="http://schemas.microsoft.com/office/drawing/2014/main" id="{06D01795-3E24-27CE-655A-F25F5419FA7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20131" y="4463993"/>
            <a:ext cx="388975" cy="3889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964;p260">
            <a:extLst>
              <a:ext uri="{FF2B5EF4-FFF2-40B4-BE49-F238E27FC236}">
                <a16:creationId xmlns:a16="http://schemas.microsoft.com/office/drawing/2014/main" id="{CCF1B6BC-EA0B-4C52-1868-6864F9BF337E}"/>
              </a:ext>
            </a:extLst>
          </p:cNvPr>
          <p:cNvSpPr txBox="1"/>
          <p:nvPr/>
        </p:nvSpPr>
        <p:spPr>
          <a:xfrm>
            <a:off x="5245904" y="3587685"/>
            <a:ext cx="3444871" cy="446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14300" marR="114300" lvl="0" indent="0" algn="l" rtl="0">
              <a:lnSpc>
                <a:spcPct val="142857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dirty="0">
                <a:solidFill>
                  <a:schemeClr val="dk1"/>
                </a:solidFill>
                <a:highlight>
                  <a:srgbClr val="FFFFFF"/>
                </a:highlight>
                <a:latin typeface="Urbanist"/>
                <a:ea typeface="Urbanist"/>
                <a:cs typeface="Urbanist"/>
                <a:sym typeface="Urbanist"/>
              </a:rPr>
              <a:t>Source:</a:t>
            </a:r>
            <a:r>
              <a:rPr lang="en-GB" sz="900" b="0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Urbanist"/>
                <a:ea typeface="Urbanist"/>
                <a:cs typeface="Urbanist"/>
                <a:sym typeface="Urbanist"/>
              </a:rPr>
              <a:t> </a:t>
            </a:r>
            <a:r>
              <a:rPr lang="en-GB" sz="900" u="sng" dirty="0">
                <a:solidFill>
                  <a:schemeClr val="hlink"/>
                </a:solidFill>
                <a:highlight>
                  <a:srgbClr val="FFFFFF"/>
                </a:highlight>
                <a:latin typeface="Urbanist"/>
                <a:ea typeface="Urbanist"/>
                <a:cs typeface="Urbanist"/>
                <a:sym typeface="Urbanist"/>
                <a:hlinkClick r:id="rId5"/>
              </a:rPr>
              <a:t>BEIS / Defra Greenhouse Gas conversion factors 2019</a:t>
            </a:r>
            <a:endParaRPr sz="900" b="0" i="0" u="none" strike="noStrike" cap="none" dirty="0"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pic>
        <p:nvPicPr>
          <p:cNvPr id="3" name="Google Shape;2966;p260">
            <a:extLst>
              <a:ext uri="{FF2B5EF4-FFF2-40B4-BE49-F238E27FC236}">
                <a16:creationId xmlns:a16="http://schemas.microsoft.com/office/drawing/2014/main" id="{927CF243-3B22-880D-551F-E0BE14E9CA1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7999" b="5428"/>
          <a:stretch/>
        </p:blipFill>
        <p:spPr>
          <a:xfrm>
            <a:off x="3446502" y="298483"/>
            <a:ext cx="5405548" cy="32904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964;p260">
            <a:extLst>
              <a:ext uri="{FF2B5EF4-FFF2-40B4-BE49-F238E27FC236}">
                <a16:creationId xmlns:a16="http://schemas.microsoft.com/office/drawing/2014/main" id="{5159FFF2-A025-E94D-9E2E-DA7AAE698A10}"/>
              </a:ext>
            </a:extLst>
          </p:cNvPr>
          <p:cNvSpPr txBox="1"/>
          <p:nvPr/>
        </p:nvSpPr>
        <p:spPr>
          <a:xfrm>
            <a:off x="4572000" y="4240581"/>
            <a:ext cx="4280050" cy="644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14300" marR="114300" lvl="0" indent="0" algn="l" rtl="0">
              <a:lnSpc>
                <a:spcPct val="142857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GB" sz="900" dirty="0">
                <a:solidFill>
                  <a:schemeClr val="dk1"/>
                </a:solidFill>
                <a:highlight>
                  <a:srgbClr val="FFFFFF"/>
                </a:highlight>
                <a:latin typeface="Urbanist"/>
                <a:ea typeface="Urbanist"/>
                <a:cs typeface="Urbanist"/>
                <a:sym typeface="Urbanist"/>
              </a:rPr>
              <a:t>Flights – you can check your carbon footprint here:</a:t>
            </a:r>
            <a:r>
              <a:rPr lang="en-GB" sz="900" b="0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Urbanist"/>
                <a:ea typeface="Urbanist"/>
                <a:cs typeface="Urbanist"/>
                <a:sym typeface="Urbanist"/>
              </a:rPr>
              <a:t> </a:t>
            </a:r>
            <a:r>
              <a:rPr lang="en-GB" sz="900" u="sng" dirty="0">
                <a:solidFill>
                  <a:schemeClr val="hlink"/>
                </a:solidFill>
                <a:highlight>
                  <a:srgbClr val="FFFFFF"/>
                </a:highlight>
                <a:latin typeface="Urbanist"/>
                <a:ea typeface="Urbanist"/>
                <a:cs typeface="Urbanist"/>
                <a:sym typeface="Urbanist"/>
              </a:rPr>
              <a:t>https://</a:t>
            </a:r>
            <a:r>
              <a:rPr lang="en-GB" sz="900" u="sng" dirty="0" err="1">
                <a:solidFill>
                  <a:schemeClr val="hlink"/>
                </a:solidFill>
                <a:highlight>
                  <a:srgbClr val="FFFFFF"/>
                </a:highlight>
                <a:latin typeface="Urbanist"/>
                <a:ea typeface="Urbanist"/>
                <a:cs typeface="Urbanist"/>
                <a:sym typeface="Urbanist"/>
              </a:rPr>
              <a:t>bonpote.com</a:t>
            </a:r>
            <a:r>
              <a:rPr lang="en-GB" sz="900" u="sng" dirty="0">
                <a:solidFill>
                  <a:schemeClr val="hlink"/>
                </a:solidFill>
                <a:highlight>
                  <a:srgbClr val="FFFFFF"/>
                </a:highlight>
                <a:latin typeface="Urbanist"/>
                <a:ea typeface="Urbanist"/>
                <a:cs typeface="Urbanist"/>
                <a:sym typeface="Urbanist"/>
              </a:rPr>
              <a:t>/</a:t>
            </a:r>
            <a:r>
              <a:rPr lang="en-GB" sz="900" u="sng" dirty="0" err="1">
                <a:solidFill>
                  <a:schemeClr val="hlink"/>
                </a:solidFill>
                <a:highlight>
                  <a:srgbClr val="FFFFFF"/>
                </a:highlight>
                <a:latin typeface="Urbanist"/>
                <a:ea typeface="Urbanist"/>
                <a:cs typeface="Urbanist"/>
                <a:sym typeface="Urbanist"/>
              </a:rPr>
              <a:t>en</a:t>
            </a:r>
            <a:r>
              <a:rPr lang="en-GB" sz="900" u="sng" dirty="0">
                <a:solidFill>
                  <a:schemeClr val="hlink"/>
                </a:solidFill>
                <a:highlight>
                  <a:srgbClr val="FFFFFF"/>
                </a:highlight>
                <a:latin typeface="Urbanist"/>
                <a:ea typeface="Urbanist"/>
                <a:cs typeface="Urbanist"/>
                <a:sym typeface="Urbanist"/>
              </a:rPr>
              <a:t>/flight-calculate-your-carbon-footprint-in-3-clicks/</a:t>
            </a:r>
            <a:endParaRPr sz="900" b="0" i="0" u="none" strike="noStrike" cap="none" dirty="0"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</p:spTree>
    <p:extLst>
      <p:ext uri="{BB962C8B-B14F-4D97-AF65-F5344CB8AC3E}">
        <p14:creationId xmlns:p14="http://schemas.microsoft.com/office/powerpoint/2010/main" val="636188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1"/>
          <p:cNvSpPr/>
          <p:nvPr/>
        </p:nvSpPr>
        <p:spPr>
          <a:xfrm>
            <a:off x="0" y="-3484"/>
            <a:ext cx="9144000" cy="5147120"/>
          </a:xfrm>
          <a:custGeom>
            <a:avLst/>
            <a:gdLst/>
            <a:ahLst/>
            <a:cxnLst/>
            <a:rect l="l" t="t" r="r" b="b"/>
            <a:pathLst>
              <a:path w="24384000" h="13725652" extrusionOk="0">
                <a:moveTo>
                  <a:pt x="0" y="0"/>
                </a:moveTo>
                <a:lnTo>
                  <a:pt x="24384000" y="0"/>
                </a:lnTo>
                <a:lnTo>
                  <a:pt x="24384000" y="13725652"/>
                </a:lnTo>
                <a:lnTo>
                  <a:pt x="0" y="13725652"/>
                </a:lnTo>
                <a:close/>
              </a:path>
            </a:pathLst>
          </a:custGeom>
          <a:solidFill>
            <a:srgbClr val="DFF1F4"/>
          </a:solid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331" name="Google Shape;331;p31"/>
          <p:cNvSpPr/>
          <p:nvPr/>
        </p:nvSpPr>
        <p:spPr>
          <a:xfrm>
            <a:off x="201892" y="198409"/>
            <a:ext cx="8740188" cy="4743307"/>
          </a:xfrm>
          <a:custGeom>
            <a:avLst/>
            <a:gdLst/>
            <a:ahLst/>
            <a:cxnLst/>
            <a:rect l="l" t="t" r="r" b="b"/>
            <a:pathLst>
              <a:path w="23307167" h="12648819" extrusionOk="0">
                <a:moveTo>
                  <a:pt x="0" y="0"/>
                </a:moveTo>
                <a:lnTo>
                  <a:pt x="23307167" y="0"/>
                </a:lnTo>
                <a:lnTo>
                  <a:pt x="23307167" y="12648819"/>
                </a:lnTo>
                <a:lnTo>
                  <a:pt x="0" y="1264881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332" name="Google Shape;332;p31"/>
          <p:cNvSpPr/>
          <p:nvPr/>
        </p:nvSpPr>
        <p:spPr>
          <a:xfrm rot="-2212194">
            <a:off x="8668056" y="4700947"/>
            <a:ext cx="263652" cy="417671"/>
          </a:xfrm>
          <a:custGeom>
            <a:avLst/>
            <a:gdLst/>
            <a:ahLst/>
            <a:cxnLst/>
            <a:rect l="l" t="t" r="r" b="b"/>
            <a:pathLst>
              <a:path w="703072" h="1113790" extrusionOk="0">
                <a:moveTo>
                  <a:pt x="0" y="137287"/>
                </a:moveTo>
                <a:cubicBezTo>
                  <a:pt x="0" y="62103"/>
                  <a:pt x="59436" y="0"/>
                  <a:pt x="134112" y="0"/>
                </a:cubicBezTo>
                <a:lnTo>
                  <a:pt x="568960" y="0"/>
                </a:lnTo>
                <a:lnTo>
                  <a:pt x="568960" y="25400"/>
                </a:lnTo>
                <a:lnTo>
                  <a:pt x="568960" y="0"/>
                </a:lnTo>
                <a:cubicBezTo>
                  <a:pt x="643763" y="0"/>
                  <a:pt x="703072" y="62103"/>
                  <a:pt x="703072" y="137287"/>
                </a:cubicBezTo>
                <a:lnTo>
                  <a:pt x="677672" y="137287"/>
                </a:lnTo>
                <a:lnTo>
                  <a:pt x="703072" y="137287"/>
                </a:lnTo>
                <a:lnTo>
                  <a:pt x="703072" y="976503"/>
                </a:lnTo>
                <a:lnTo>
                  <a:pt x="677672" y="976503"/>
                </a:lnTo>
                <a:lnTo>
                  <a:pt x="703072" y="976503"/>
                </a:lnTo>
                <a:cubicBezTo>
                  <a:pt x="703072" y="1051560"/>
                  <a:pt x="643636" y="1113790"/>
                  <a:pt x="568960" y="1113790"/>
                </a:cubicBezTo>
                <a:lnTo>
                  <a:pt x="568960" y="1088390"/>
                </a:lnTo>
                <a:lnTo>
                  <a:pt x="568960" y="1113790"/>
                </a:lnTo>
                <a:lnTo>
                  <a:pt x="134112" y="1113790"/>
                </a:lnTo>
                <a:lnTo>
                  <a:pt x="134112" y="1088390"/>
                </a:lnTo>
                <a:lnTo>
                  <a:pt x="134112" y="1113790"/>
                </a:lnTo>
                <a:cubicBezTo>
                  <a:pt x="59436" y="1113663"/>
                  <a:pt x="0" y="1051560"/>
                  <a:pt x="0" y="976503"/>
                </a:cubicBezTo>
                <a:lnTo>
                  <a:pt x="0" y="137287"/>
                </a:lnTo>
                <a:lnTo>
                  <a:pt x="25400" y="137287"/>
                </a:lnTo>
                <a:lnTo>
                  <a:pt x="0" y="137287"/>
                </a:lnTo>
                <a:moveTo>
                  <a:pt x="50800" y="137287"/>
                </a:moveTo>
                <a:lnTo>
                  <a:pt x="50800" y="976503"/>
                </a:lnTo>
                <a:lnTo>
                  <a:pt x="25400" y="976503"/>
                </a:lnTo>
                <a:lnTo>
                  <a:pt x="50800" y="976503"/>
                </a:lnTo>
                <a:cubicBezTo>
                  <a:pt x="50800" y="1024890"/>
                  <a:pt x="88773" y="1062990"/>
                  <a:pt x="134112" y="1062990"/>
                </a:cubicBezTo>
                <a:lnTo>
                  <a:pt x="568960" y="1062990"/>
                </a:lnTo>
                <a:cubicBezTo>
                  <a:pt x="614299" y="1062990"/>
                  <a:pt x="652272" y="1025017"/>
                  <a:pt x="652272" y="976503"/>
                </a:cubicBezTo>
                <a:lnTo>
                  <a:pt x="652272" y="137287"/>
                </a:lnTo>
                <a:cubicBezTo>
                  <a:pt x="652272" y="88773"/>
                  <a:pt x="614299" y="50800"/>
                  <a:pt x="568960" y="50800"/>
                </a:cubicBezTo>
                <a:lnTo>
                  <a:pt x="134112" y="50800"/>
                </a:lnTo>
                <a:lnTo>
                  <a:pt x="134112" y="25400"/>
                </a:lnTo>
                <a:lnTo>
                  <a:pt x="134112" y="50800"/>
                </a:lnTo>
                <a:cubicBezTo>
                  <a:pt x="88773" y="50800"/>
                  <a:pt x="50800" y="88773"/>
                  <a:pt x="50800" y="137287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31"/>
          <p:cNvSpPr/>
          <p:nvPr/>
        </p:nvSpPr>
        <p:spPr>
          <a:xfrm>
            <a:off x="0" y="3009900"/>
            <a:ext cx="1476375" cy="2133600"/>
          </a:xfrm>
          <a:custGeom>
            <a:avLst/>
            <a:gdLst/>
            <a:ahLst/>
            <a:cxnLst/>
            <a:rect l="l" t="t" r="r" b="b"/>
            <a:pathLst>
              <a:path w="2952750" h="4267200" extrusionOk="0">
                <a:moveTo>
                  <a:pt x="0" y="0"/>
                </a:moveTo>
                <a:lnTo>
                  <a:pt x="2952750" y="0"/>
                </a:lnTo>
                <a:lnTo>
                  <a:pt x="2952750" y="4267200"/>
                </a:lnTo>
                <a:lnTo>
                  <a:pt x="0" y="4267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334" name="Google Shape;334;p31"/>
          <p:cNvSpPr/>
          <p:nvPr/>
        </p:nvSpPr>
        <p:spPr>
          <a:xfrm>
            <a:off x="7669047" y="3009900"/>
            <a:ext cx="1476375" cy="2133600"/>
          </a:xfrm>
          <a:custGeom>
            <a:avLst/>
            <a:gdLst/>
            <a:ahLst/>
            <a:cxnLst/>
            <a:rect l="l" t="t" r="r" b="b"/>
            <a:pathLst>
              <a:path w="2952750" h="4267200" extrusionOk="0">
                <a:moveTo>
                  <a:pt x="0" y="0"/>
                </a:moveTo>
                <a:lnTo>
                  <a:pt x="2952750" y="0"/>
                </a:lnTo>
                <a:lnTo>
                  <a:pt x="2952750" y="4267200"/>
                </a:lnTo>
                <a:lnTo>
                  <a:pt x="0" y="4267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335" name="Google Shape;335;p31"/>
          <p:cNvSpPr/>
          <p:nvPr/>
        </p:nvSpPr>
        <p:spPr>
          <a:xfrm>
            <a:off x="-101" y="-5652"/>
            <a:ext cx="2162175" cy="762000"/>
          </a:xfrm>
          <a:custGeom>
            <a:avLst/>
            <a:gdLst/>
            <a:ahLst/>
            <a:cxnLst/>
            <a:rect l="l" t="t" r="r" b="b"/>
            <a:pathLst>
              <a:path w="4324350" h="1524000" extrusionOk="0">
                <a:moveTo>
                  <a:pt x="0" y="0"/>
                </a:moveTo>
                <a:lnTo>
                  <a:pt x="4324350" y="0"/>
                </a:lnTo>
                <a:lnTo>
                  <a:pt x="4324350" y="1524000"/>
                </a:lnTo>
                <a:lnTo>
                  <a:pt x="0" y="1524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336" name="Google Shape;336;p31"/>
          <p:cNvSpPr/>
          <p:nvPr/>
        </p:nvSpPr>
        <p:spPr>
          <a:xfrm>
            <a:off x="183200" y="112725"/>
            <a:ext cx="1338596" cy="393621"/>
          </a:xfrm>
          <a:custGeom>
            <a:avLst/>
            <a:gdLst/>
            <a:ahLst/>
            <a:cxnLst/>
            <a:rect l="l" t="t" r="r" b="b"/>
            <a:pathLst>
              <a:path w="3569589" h="1049655" extrusionOk="0">
                <a:moveTo>
                  <a:pt x="0" y="0"/>
                </a:moveTo>
                <a:lnTo>
                  <a:pt x="3569589" y="0"/>
                </a:lnTo>
                <a:lnTo>
                  <a:pt x="3569589" y="1049655"/>
                </a:lnTo>
                <a:lnTo>
                  <a:pt x="0" y="10496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337" name="Google Shape;337;p31"/>
          <p:cNvSpPr/>
          <p:nvPr/>
        </p:nvSpPr>
        <p:spPr>
          <a:xfrm>
            <a:off x="341425" y="114674"/>
            <a:ext cx="1023600" cy="393600"/>
          </a:xfrm>
          <a:custGeom>
            <a:avLst/>
            <a:gdLst/>
            <a:ahLst/>
            <a:cxnLst/>
            <a:rect l="l" t="t" r="r" b="b"/>
            <a:pathLst>
              <a:path w="2047200" h="787200" extrusionOk="0">
                <a:moveTo>
                  <a:pt x="0" y="0"/>
                </a:moveTo>
                <a:lnTo>
                  <a:pt x="2047200" y="0"/>
                </a:lnTo>
                <a:lnTo>
                  <a:pt x="2047200" y="787200"/>
                </a:lnTo>
                <a:lnTo>
                  <a:pt x="0" y="787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338" name="Google Shape;338;p31"/>
          <p:cNvSpPr txBox="1"/>
          <p:nvPr/>
        </p:nvSpPr>
        <p:spPr>
          <a:xfrm>
            <a:off x="8528496" y="4671667"/>
            <a:ext cx="457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r>
            <a:endParaRPr sz="700"/>
          </a:p>
        </p:txBody>
      </p:sp>
      <p:sp>
        <p:nvSpPr>
          <p:cNvPr id="339" name="Google Shape;339;p31"/>
          <p:cNvSpPr txBox="1"/>
          <p:nvPr/>
        </p:nvSpPr>
        <p:spPr>
          <a:xfrm>
            <a:off x="1080986" y="309535"/>
            <a:ext cx="6765600" cy="342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5200" b="1" i="0" u="none" strike="noStrike" cap="none" dirty="0" err="1">
                <a:solidFill>
                  <a:srgbClr val="2EBDBC"/>
                </a:solidFill>
                <a:latin typeface="Open Sans"/>
                <a:ea typeface="Open Sans"/>
                <a:cs typeface="Open Sans"/>
                <a:sym typeface="Open Sans"/>
              </a:rPr>
              <a:t>Let’s</a:t>
            </a:r>
            <a:r>
              <a:rPr lang="fr" sz="5200" b="1" i="0" u="none" strike="noStrike" cap="none" dirty="0">
                <a:solidFill>
                  <a:srgbClr val="2EBDB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fr" sz="5200" b="1" i="0" u="none" strike="noStrike" cap="none" dirty="0" err="1">
                <a:solidFill>
                  <a:srgbClr val="2EBDBC"/>
                </a:solidFill>
                <a:latin typeface="Open Sans"/>
                <a:ea typeface="Open Sans"/>
                <a:cs typeface="Open Sans"/>
                <a:sym typeface="Open Sans"/>
              </a:rPr>
              <a:t>unearth</a:t>
            </a:r>
            <a:r>
              <a:rPr lang="fr" sz="5200" b="1" i="0" u="none" strike="noStrike" cap="none" dirty="0">
                <a:solidFill>
                  <a:srgbClr val="2EBDB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fr" sz="5200" b="1" dirty="0" err="1">
                <a:solidFill>
                  <a:srgbClr val="2EBDBC"/>
                </a:solidFill>
                <a:latin typeface="Open Sans"/>
                <a:ea typeface="Open Sans"/>
                <a:cs typeface="Open Sans"/>
                <a:sym typeface="Open Sans"/>
              </a:rPr>
              <a:t>p</a:t>
            </a:r>
            <a:r>
              <a:rPr lang="fr" sz="5200" b="1" i="0" u="none" strike="noStrike" cap="none" dirty="0" err="1">
                <a:solidFill>
                  <a:srgbClr val="2EBDBC"/>
                </a:solidFill>
                <a:latin typeface="Open Sans"/>
                <a:ea typeface="Open Sans"/>
                <a:cs typeface="Open Sans"/>
                <a:sym typeface="Open Sans"/>
              </a:rPr>
              <a:t>ersonal</a:t>
            </a:r>
            <a:r>
              <a:rPr lang="fr" sz="5200" b="1" i="0" u="none" strike="noStrike" cap="none" dirty="0">
                <a:solidFill>
                  <a:srgbClr val="2EBDBC"/>
                </a:solidFill>
                <a:latin typeface="Open Sans"/>
                <a:ea typeface="Open Sans"/>
                <a:cs typeface="Open Sans"/>
                <a:sym typeface="Open Sans"/>
              </a:rPr>
              <a:t> &amp; collective actions </a:t>
            </a:r>
            <a:r>
              <a:rPr lang="fr" sz="5200" b="1" i="0" u="none" strike="noStrike" cap="none" dirty="0" err="1">
                <a:solidFill>
                  <a:srgbClr val="2EBDBC"/>
                </a:solidFill>
                <a:latin typeface="Open Sans"/>
                <a:ea typeface="Open Sans"/>
                <a:cs typeface="Open Sans"/>
                <a:sym typeface="Open Sans"/>
              </a:rPr>
              <a:t>we</a:t>
            </a:r>
            <a:r>
              <a:rPr lang="fr" sz="5200" b="1" i="0" u="none" strike="noStrike" cap="none" dirty="0">
                <a:solidFill>
                  <a:srgbClr val="2EBDBC"/>
                </a:solidFill>
                <a:latin typeface="Open Sans"/>
                <a:ea typeface="Open Sans"/>
                <a:cs typeface="Open Sans"/>
                <a:sym typeface="Open Sans"/>
              </a:rPr>
              <a:t> can </a:t>
            </a:r>
            <a:r>
              <a:rPr lang="fr" sz="5200" b="1" i="0" u="none" strike="noStrike" cap="none" dirty="0" err="1">
                <a:solidFill>
                  <a:srgbClr val="2EBDBC"/>
                </a:solidFill>
                <a:latin typeface="Open Sans"/>
                <a:ea typeface="Open Sans"/>
                <a:cs typeface="Open Sans"/>
                <a:sym typeface="Open Sans"/>
              </a:rPr>
              <a:t>take</a:t>
            </a:r>
            <a:endParaRPr sz="700" dirty="0"/>
          </a:p>
        </p:txBody>
      </p:sp>
      <p:sp>
        <p:nvSpPr>
          <p:cNvPr id="2" name="Google Shape;293;p30">
            <a:extLst>
              <a:ext uri="{FF2B5EF4-FFF2-40B4-BE49-F238E27FC236}">
                <a16:creationId xmlns:a16="http://schemas.microsoft.com/office/drawing/2014/main" id="{74A05FF3-1100-68A1-C306-87997C1A84A6}"/>
              </a:ext>
            </a:extLst>
          </p:cNvPr>
          <p:cNvSpPr txBox="1"/>
          <p:nvPr/>
        </p:nvSpPr>
        <p:spPr>
          <a:xfrm>
            <a:off x="1069876" y="4053586"/>
            <a:ext cx="7218392" cy="329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000" b="1" i="1" dirty="0">
                <a:solidFill>
                  <a:srgbClr val="2EBDBC"/>
                </a:solidFill>
                <a:latin typeface="Open Sans"/>
                <a:ea typeface="Open Sans"/>
                <a:cs typeface="Open Sans"/>
                <a:sym typeface="Open Sans"/>
              </a:rPr>
              <a:t>Before we do, let’s consider context to taking action…</a:t>
            </a:r>
            <a:endParaRPr lang="fr" sz="3600" b="1" i="1" u="none" strike="noStrike" cap="none" dirty="0">
              <a:solidFill>
                <a:srgbClr val="2EBDB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1286021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0"/>
          <p:cNvSpPr/>
          <p:nvPr/>
        </p:nvSpPr>
        <p:spPr>
          <a:xfrm>
            <a:off x="0" y="-3484"/>
            <a:ext cx="9144000" cy="5147120"/>
          </a:xfrm>
          <a:custGeom>
            <a:avLst/>
            <a:gdLst/>
            <a:ahLst/>
            <a:cxnLst/>
            <a:rect l="l" t="t" r="r" b="b"/>
            <a:pathLst>
              <a:path w="24384000" h="13725652" extrusionOk="0">
                <a:moveTo>
                  <a:pt x="0" y="0"/>
                </a:moveTo>
                <a:lnTo>
                  <a:pt x="24384000" y="0"/>
                </a:lnTo>
                <a:lnTo>
                  <a:pt x="24384000" y="13725652"/>
                </a:lnTo>
                <a:lnTo>
                  <a:pt x="0" y="13725652"/>
                </a:lnTo>
                <a:close/>
              </a:path>
            </a:pathLst>
          </a:custGeom>
          <a:solidFill>
            <a:srgbClr val="DFF1F4"/>
          </a:solid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285" name="Google Shape;285;p30"/>
          <p:cNvSpPr/>
          <p:nvPr/>
        </p:nvSpPr>
        <p:spPr>
          <a:xfrm>
            <a:off x="201892" y="198409"/>
            <a:ext cx="8740188" cy="4743307"/>
          </a:xfrm>
          <a:custGeom>
            <a:avLst/>
            <a:gdLst/>
            <a:ahLst/>
            <a:cxnLst/>
            <a:rect l="l" t="t" r="r" b="b"/>
            <a:pathLst>
              <a:path w="23307167" h="12648819" extrusionOk="0">
                <a:moveTo>
                  <a:pt x="0" y="0"/>
                </a:moveTo>
                <a:lnTo>
                  <a:pt x="23307167" y="0"/>
                </a:lnTo>
                <a:lnTo>
                  <a:pt x="23307167" y="12648819"/>
                </a:lnTo>
                <a:lnTo>
                  <a:pt x="0" y="1264881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286" name="Google Shape;286;p30"/>
          <p:cNvSpPr/>
          <p:nvPr/>
        </p:nvSpPr>
        <p:spPr>
          <a:xfrm rot="-2212194">
            <a:off x="8668056" y="4700947"/>
            <a:ext cx="263652" cy="417671"/>
          </a:xfrm>
          <a:custGeom>
            <a:avLst/>
            <a:gdLst/>
            <a:ahLst/>
            <a:cxnLst/>
            <a:rect l="l" t="t" r="r" b="b"/>
            <a:pathLst>
              <a:path w="703072" h="1113790" extrusionOk="0">
                <a:moveTo>
                  <a:pt x="0" y="137287"/>
                </a:moveTo>
                <a:cubicBezTo>
                  <a:pt x="0" y="62103"/>
                  <a:pt x="59436" y="0"/>
                  <a:pt x="134112" y="0"/>
                </a:cubicBezTo>
                <a:lnTo>
                  <a:pt x="568960" y="0"/>
                </a:lnTo>
                <a:lnTo>
                  <a:pt x="568960" y="25400"/>
                </a:lnTo>
                <a:lnTo>
                  <a:pt x="568960" y="0"/>
                </a:lnTo>
                <a:cubicBezTo>
                  <a:pt x="643763" y="0"/>
                  <a:pt x="703072" y="62103"/>
                  <a:pt x="703072" y="137287"/>
                </a:cubicBezTo>
                <a:lnTo>
                  <a:pt x="677672" y="137287"/>
                </a:lnTo>
                <a:lnTo>
                  <a:pt x="703072" y="137287"/>
                </a:lnTo>
                <a:lnTo>
                  <a:pt x="703072" y="976503"/>
                </a:lnTo>
                <a:lnTo>
                  <a:pt x="677672" y="976503"/>
                </a:lnTo>
                <a:lnTo>
                  <a:pt x="703072" y="976503"/>
                </a:lnTo>
                <a:cubicBezTo>
                  <a:pt x="703072" y="1051560"/>
                  <a:pt x="643636" y="1113790"/>
                  <a:pt x="568960" y="1113790"/>
                </a:cubicBezTo>
                <a:lnTo>
                  <a:pt x="568960" y="1088390"/>
                </a:lnTo>
                <a:lnTo>
                  <a:pt x="568960" y="1113790"/>
                </a:lnTo>
                <a:lnTo>
                  <a:pt x="134112" y="1113790"/>
                </a:lnTo>
                <a:lnTo>
                  <a:pt x="134112" y="1088390"/>
                </a:lnTo>
                <a:lnTo>
                  <a:pt x="134112" y="1113790"/>
                </a:lnTo>
                <a:cubicBezTo>
                  <a:pt x="59436" y="1113663"/>
                  <a:pt x="0" y="1051560"/>
                  <a:pt x="0" y="976503"/>
                </a:cubicBezTo>
                <a:lnTo>
                  <a:pt x="0" y="137287"/>
                </a:lnTo>
                <a:lnTo>
                  <a:pt x="25400" y="137287"/>
                </a:lnTo>
                <a:lnTo>
                  <a:pt x="0" y="137287"/>
                </a:lnTo>
                <a:moveTo>
                  <a:pt x="50800" y="137287"/>
                </a:moveTo>
                <a:lnTo>
                  <a:pt x="50800" y="976503"/>
                </a:lnTo>
                <a:lnTo>
                  <a:pt x="25400" y="976503"/>
                </a:lnTo>
                <a:lnTo>
                  <a:pt x="50800" y="976503"/>
                </a:lnTo>
                <a:cubicBezTo>
                  <a:pt x="50800" y="1024890"/>
                  <a:pt x="88773" y="1062990"/>
                  <a:pt x="134112" y="1062990"/>
                </a:cubicBezTo>
                <a:lnTo>
                  <a:pt x="568960" y="1062990"/>
                </a:lnTo>
                <a:cubicBezTo>
                  <a:pt x="614299" y="1062990"/>
                  <a:pt x="652272" y="1025017"/>
                  <a:pt x="652272" y="976503"/>
                </a:cubicBezTo>
                <a:lnTo>
                  <a:pt x="652272" y="137287"/>
                </a:lnTo>
                <a:cubicBezTo>
                  <a:pt x="652272" y="88773"/>
                  <a:pt x="614299" y="50800"/>
                  <a:pt x="568960" y="50800"/>
                </a:cubicBezTo>
                <a:lnTo>
                  <a:pt x="134112" y="50800"/>
                </a:lnTo>
                <a:lnTo>
                  <a:pt x="134112" y="25400"/>
                </a:lnTo>
                <a:lnTo>
                  <a:pt x="134112" y="50800"/>
                </a:lnTo>
                <a:cubicBezTo>
                  <a:pt x="88773" y="50800"/>
                  <a:pt x="50800" y="88773"/>
                  <a:pt x="50800" y="137287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30"/>
          <p:cNvSpPr/>
          <p:nvPr/>
        </p:nvSpPr>
        <p:spPr>
          <a:xfrm>
            <a:off x="0" y="3009900"/>
            <a:ext cx="1476375" cy="2133600"/>
          </a:xfrm>
          <a:custGeom>
            <a:avLst/>
            <a:gdLst/>
            <a:ahLst/>
            <a:cxnLst/>
            <a:rect l="l" t="t" r="r" b="b"/>
            <a:pathLst>
              <a:path w="2952750" h="4267200" extrusionOk="0">
                <a:moveTo>
                  <a:pt x="0" y="0"/>
                </a:moveTo>
                <a:lnTo>
                  <a:pt x="2952750" y="0"/>
                </a:lnTo>
                <a:lnTo>
                  <a:pt x="2952750" y="4267200"/>
                </a:lnTo>
                <a:lnTo>
                  <a:pt x="0" y="4267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288" name="Google Shape;288;p30"/>
          <p:cNvSpPr/>
          <p:nvPr/>
        </p:nvSpPr>
        <p:spPr>
          <a:xfrm>
            <a:off x="7669047" y="3009900"/>
            <a:ext cx="1476375" cy="2133600"/>
          </a:xfrm>
          <a:custGeom>
            <a:avLst/>
            <a:gdLst/>
            <a:ahLst/>
            <a:cxnLst/>
            <a:rect l="l" t="t" r="r" b="b"/>
            <a:pathLst>
              <a:path w="2952750" h="4267200" extrusionOk="0">
                <a:moveTo>
                  <a:pt x="0" y="0"/>
                </a:moveTo>
                <a:lnTo>
                  <a:pt x="2952750" y="0"/>
                </a:lnTo>
                <a:lnTo>
                  <a:pt x="2952750" y="4267200"/>
                </a:lnTo>
                <a:lnTo>
                  <a:pt x="0" y="4267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289" name="Google Shape;289;p30"/>
          <p:cNvSpPr/>
          <p:nvPr/>
        </p:nvSpPr>
        <p:spPr>
          <a:xfrm>
            <a:off x="-101" y="-5652"/>
            <a:ext cx="2162175" cy="762000"/>
          </a:xfrm>
          <a:custGeom>
            <a:avLst/>
            <a:gdLst/>
            <a:ahLst/>
            <a:cxnLst/>
            <a:rect l="l" t="t" r="r" b="b"/>
            <a:pathLst>
              <a:path w="4324350" h="1524000" extrusionOk="0">
                <a:moveTo>
                  <a:pt x="0" y="0"/>
                </a:moveTo>
                <a:lnTo>
                  <a:pt x="4324350" y="0"/>
                </a:lnTo>
                <a:lnTo>
                  <a:pt x="4324350" y="1524000"/>
                </a:lnTo>
                <a:lnTo>
                  <a:pt x="0" y="1524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290" name="Google Shape;290;p30"/>
          <p:cNvSpPr/>
          <p:nvPr/>
        </p:nvSpPr>
        <p:spPr>
          <a:xfrm>
            <a:off x="183200" y="112725"/>
            <a:ext cx="1338596" cy="393621"/>
          </a:xfrm>
          <a:custGeom>
            <a:avLst/>
            <a:gdLst/>
            <a:ahLst/>
            <a:cxnLst/>
            <a:rect l="l" t="t" r="r" b="b"/>
            <a:pathLst>
              <a:path w="3569589" h="1049655" extrusionOk="0">
                <a:moveTo>
                  <a:pt x="0" y="0"/>
                </a:moveTo>
                <a:lnTo>
                  <a:pt x="3569589" y="0"/>
                </a:lnTo>
                <a:lnTo>
                  <a:pt x="3569589" y="1049655"/>
                </a:lnTo>
                <a:lnTo>
                  <a:pt x="0" y="10496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291" name="Google Shape;291;p30"/>
          <p:cNvSpPr/>
          <p:nvPr/>
        </p:nvSpPr>
        <p:spPr>
          <a:xfrm>
            <a:off x="340700" y="112726"/>
            <a:ext cx="1023600" cy="393600"/>
          </a:xfrm>
          <a:custGeom>
            <a:avLst/>
            <a:gdLst/>
            <a:ahLst/>
            <a:cxnLst/>
            <a:rect l="l" t="t" r="r" b="b"/>
            <a:pathLst>
              <a:path w="2047200" h="787200" extrusionOk="0">
                <a:moveTo>
                  <a:pt x="0" y="0"/>
                </a:moveTo>
                <a:lnTo>
                  <a:pt x="2047200" y="0"/>
                </a:lnTo>
                <a:lnTo>
                  <a:pt x="2047200" y="787200"/>
                </a:lnTo>
                <a:lnTo>
                  <a:pt x="0" y="787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292" name="Google Shape;292;p30"/>
          <p:cNvSpPr txBox="1"/>
          <p:nvPr/>
        </p:nvSpPr>
        <p:spPr>
          <a:xfrm>
            <a:off x="8528496" y="4671667"/>
            <a:ext cx="457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r>
            <a:endParaRPr sz="700"/>
          </a:p>
        </p:txBody>
      </p:sp>
      <p:sp>
        <p:nvSpPr>
          <p:cNvPr id="293" name="Google Shape;293;p30"/>
          <p:cNvSpPr txBox="1"/>
          <p:nvPr/>
        </p:nvSpPr>
        <p:spPr>
          <a:xfrm>
            <a:off x="412259" y="326487"/>
            <a:ext cx="8529821" cy="625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b="1" i="0" u="none" strike="noStrike" cap="none" dirty="0">
                <a:solidFill>
                  <a:srgbClr val="2EBDBC"/>
                </a:solidFill>
                <a:latin typeface="Open Sans"/>
                <a:ea typeface="Open Sans"/>
                <a:cs typeface="Open Sans"/>
                <a:sym typeface="Open Sans"/>
              </a:rPr>
              <a:t>The triangle of inaction</a:t>
            </a:r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b="1" i="1" u="none" strike="noStrike" cap="none" dirty="0">
                <a:solidFill>
                  <a:srgbClr val="2EBDBC"/>
                </a:solidFill>
                <a:latin typeface="Open Sans"/>
                <a:ea typeface="Open Sans"/>
                <a:cs typeface="Open Sans"/>
                <a:sym typeface="Open Sans"/>
              </a:rPr>
              <a:t>Attributing responsibility to others and waiting for them to act doesn’t enable action</a:t>
            </a:r>
            <a:endParaRPr lang="fr" sz="2400" b="1" i="1" u="none" strike="noStrike" cap="none" dirty="0">
              <a:solidFill>
                <a:srgbClr val="2EBDB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294" name="Google Shape;294;p30"/>
          <p:cNvGrpSpPr/>
          <p:nvPr/>
        </p:nvGrpSpPr>
        <p:grpSpPr>
          <a:xfrm>
            <a:off x="3110509" y="1498026"/>
            <a:ext cx="3259646" cy="2714673"/>
            <a:chOff x="-635" y="0"/>
            <a:chExt cx="8692388" cy="7239127"/>
          </a:xfrm>
        </p:grpSpPr>
        <p:sp>
          <p:nvSpPr>
            <p:cNvPr id="295" name="Google Shape;295;p30"/>
            <p:cNvSpPr/>
            <p:nvPr/>
          </p:nvSpPr>
          <p:spPr>
            <a:xfrm>
              <a:off x="12700" y="12700"/>
              <a:ext cx="8665591" cy="7213600"/>
            </a:xfrm>
            <a:custGeom>
              <a:avLst/>
              <a:gdLst/>
              <a:ahLst/>
              <a:cxnLst/>
              <a:rect l="l" t="t" r="r" b="b"/>
              <a:pathLst>
                <a:path w="8665591" h="7213600" extrusionOk="0">
                  <a:moveTo>
                    <a:pt x="0" y="7213600"/>
                  </a:moveTo>
                  <a:lnTo>
                    <a:pt x="4332859" y="0"/>
                  </a:lnTo>
                  <a:lnTo>
                    <a:pt x="8665591" y="721360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296" name="Google Shape;296;p30"/>
            <p:cNvSpPr/>
            <p:nvPr/>
          </p:nvSpPr>
          <p:spPr>
            <a:xfrm>
              <a:off x="-635" y="0"/>
              <a:ext cx="8692388" cy="7239127"/>
            </a:xfrm>
            <a:custGeom>
              <a:avLst/>
              <a:gdLst/>
              <a:ahLst/>
              <a:cxnLst/>
              <a:rect l="l" t="t" r="r" b="b"/>
              <a:pathLst>
                <a:path w="8692388" h="7239127" extrusionOk="0">
                  <a:moveTo>
                    <a:pt x="2413" y="7219823"/>
                  </a:moveTo>
                  <a:lnTo>
                    <a:pt x="4335272" y="6223"/>
                  </a:lnTo>
                  <a:cubicBezTo>
                    <a:pt x="4337558" y="2413"/>
                    <a:pt x="4341749" y="0"/>
                    <a:pt x="4346194" y="0"/>
                  </a:cubicBezTo>
                  <a:cubicBezTo>
                    <a:pt x="4350639" y="0"/>
                    <a:pt x="4354830" y="2286"/>
                    <a:pt x="4357116" y="6223"/>
                  </a:cubicBezTo>
                  <a:lnTo>
                    <a:pt x="8689975" y="7219823"/>
                  </a:lnTo>
                  <a:cubicBezTo>
                    <a:pt x="8692388" y="7223760"/>
                    <a:pt x="8692388" y="7228586"/>
                    <a:pt x="8690102" y="7232650"/>
                  </a:cubicBezTo>
                  <a:cubicBezTo>
                    <a:pt x="8687816" y="7236714"/>
                    <a:pt x="8683625" y="7239127"/>
                    <a:pt x="8679053" y="7239127"/>
                  </a:cubicBezTo>
                  <a:lnTo>
                    <a:pt x="13335" y="7239127"/>
                  </a:lnTo>
                  <a:cubicBezTo>
                    <a:pt x="8763" y="7239127"/>
                    <a:pt x="4572" y="7236714"/>
                    <a:pt x="2286" y="7232650"/>
                  </a:cubicBezTo>
                  <a:cubicBezTo>
                    <a:pt x="0" y="7228586"/>
                    <a:pt x="127" y="7223760"/>
                    <a:pt x="2413" y="7219823"/>
                  </a:cubicBezTo>
                  <a:moveTo>
                    <a:pt x="24130" y="7232904"/>
                  </a:moveTo>
                  <a:lnTo>
                    <a:pt x="13335" y="7226300"/>
                  </a:lnTo>
                  <a:lnTo>
                    <a:pt x="13335" y="7213600"/>
                  </a:lnTo>
                  <a:lnTo>
                    <a:pt x="8678926" y="7213600"/>
                  </a:lnTo>
                  <a:lnTo>
                    <a:pt x="8678926" y="7226300"/>
                  </a:lnTo>
                  <a:lnTo>
                    <a:pt x="8668004" y="7232777"/>
                  </a:lnTo>
                  <a:lnTo>
                    <a:pt x="4335145" y="19177"/>
                  </a:lnTo>
                  <a:lnTo>
                    <a:pt x="4346067" y="12700"/>
                  </a:lnTo>
                  <a:lnTo>
                    <a:pt x="4356989" y="19177"/>
                  </a:lnTo>
                  <a:lnTo>
                    <a:pt x="24130" y="7232777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7" name="Google Shape;297;p30"/>
          <p:cNvSpPr txBox="1"/>
          <p:nvPr/>
        </p:nvSpPr>
        <p:spPr>
          <a:xfrm>
            <a:off x="1221763" y="1444663"/>
            <a:ext cx="2812200" cy="3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 b="0" i="0" u="none" strike="noStrike" cap="none" dirty="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“</a:t>
            </a:r>
            <a:r>
              <a:rPr lang="fr" sz="1100" b="0" i="0" u="none" strike="noStrike" cap="none" dirty="0" err="1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What</a:t>
            </a:r>
            <a:r>
              <a:rPr lang="fr" sz="1100" b="0" i="0" u="none" strike="noStrike" cap="none" dirty="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about </a:t>
            </a:r>
            <a:r>
              <a:rPr lang="fr" sz="1100" b="0" i="0" u="none" strike="noStrike" cap="none" dirty="0" err="1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politicians</a:t>
            </a:r>
            <a:r>
              <a:rPr lang="fr" sz="1100" b="0" i="0" u="none" strike="noStrike" cap="none" dirty="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? All </a:t>
            </a:r>
            <a:r>
              <a:rPr lang="fr" sz="1100" b="0" i="0" u="none" strike="noStrike" cap="none" dirty="0" err="1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they</a:t>
            </a:r>
            <a:r>
              <a:rPr lang="fr" sz="1100" b="0" i="0" u="none" strike="noStrike" cap="none" dirty="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care about </a:t>
            </a:r>
            <a:r>
              <a:rPr lang="fr" sz="1100" b="0" i="0" u="none" strike="noStrike" cap="none" dirty="0" err="1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is</a:t>
            </a:r>
            <a:r>
              <a:rPr lang="fr" sz="1100" b="0" i="0" u="none" strike="noStrike" cap="none" dirty="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lang="fr" sz="1100" b="0" i="0" u="none" strike="noStrike" cap="none" dirty="0" err="1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their</a:t>
            </a:r>
            <a:r>
              <a:rPr lang="fr" sz="1100" b="0" i="0" u="none" strike="noStrike" cap="none" dirty="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lang="fr" sz="1100" b="0" i="0" u="none" strike="noStrike" cap="none" dirty="0" err="1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own</a:t>
            </a:r>
            <a:r>
              <a:rPr lang="fr" sz="1100" b="0" i="0" u="none" strike="noStrike" cap="none" dirty="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self-</a:t>
            </a:r>
            <a:r>
              <a:rPr lang="fr" sz="1100" b="0" i="0" u="none" strike="noStrike" cap="none" dirty="0" err="1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interest</a:t>
            </a:r>
            <a:r>
              <a:rPr lang="fr" sz="1100" b="0" i="0" u="none" strike="noStrike" cap="none" dirty="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”</a:t>
            </a:r>
            <a:endParaRPr sz="700" dirty="0"/>
          </a:p>
        </p:txBody>
      </p:sp>
      <p:sp>
        <p:nvSpPr>
          <p:cNvPr id="298" name="Google Shape;298;p30"/>
          <p:cNvSpPr txBox="1"/>
          <p:nvPr/>
        </p:nvSpPr>
        <p:spPr>
          <a:xfrm>
            <a:off x="532238" y="3019163"/>
            <a:ext cx="2405700" cy="3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People wouldn’t vote for tough regulations that impact their lifestyles</a:t>
            </a:r>
            <a:endParaRPr sz="700"/>
          </a:p>
        </p:txBody>
      </p:sp>
      <p:sp>
        <p:nvSpPr>
          <p:cNvPr id="299" name="Google Shape;299;p30"/>
          <p:cNvSpPr txBox="1"/>
          <p:nvPr/>
        </p:nvSpPr>
        <p:spPr>
          <a:xfrm>
            <a:off x="5620088" y="1406113"/>
            <a:ext cx="2127900" cy="5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“Companies have the power of action but they just want to maximise profits”</a:t>
            </a:r>
            <a:endParaRPr sz="700"/>
          </a:p>
        </p:txBody>
      </p:sp>
      <p:sp>
        <p:nvSpPr>
          <p:cNvPr id="300" name="Google Shape;300;p30"/>
          <p:cNvSpPr txBox="1"/>
          <p:nvPr/>
        </p:nvSpPr>
        <p:spPr>
          <a:xfrm>
            <a:off x="6218913" y="2918750"/>
            <a:ext cx="1691400" cy="4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Consumers have to make choices. We produce what they demand.</a:t>
            </a:r>
            <a:endParaRPr sz="700"/>
          </a:p>
        </p:txBody>
      </p:sp>
      <p:grpSp>
        <p:nvGrpSpPr>
          <p:cNvPr id="301" name="Google Shape;301;p30"/>
          <p:cNvGrpSpPr/>
          <p:nvPr/>
        </p:nvGrpSpPr>
        <p:grpSpPr>
          <a:xfrm rot="3625200">
            <a:off x="4716286" y="2060149"/>
            <a:ext cx="1011810" cy="429306"/>
            <a:chOff x="0" y="-1905"/>
            <a:chExt cx="2698369" cy="1144905"/>
          </a:xfrm>
        </p:grpSpPr>
        <p:sp>
          <p:nvSpPr>
            <p:cNvPr id="302" name="Google Shape;302;p30"/>
            <p:cNvSpPr/>
            <p:nvPr/>
          </p:nvSpPr>
          <p:spPr>
            <a:xfrm>
              <a:off x="25400" y="25400"/>
              <a:ext cx="2647696" cy="1090168"/>
            </a:xfrm>
            <a:custGeom>
              <a:avLst/>
              <a:gdLst/>
              <a:ahLst/>
              <a:cxnLst/>
              <a:rect l="l" t="t" r="r" b="b"/>
              <a:pathLst>
                <a:path w="2647696" h="1090168" extrusionOk="0">
                  <a:moveTo>
                    <a:pt x="0" y="272542"/>
                  </a:moveTo>
                  <a:lnTo>
                    <a:pt x="2087880" y="272542"/>
                  </a:lnTo>
                  <a:lnTo>
                    <a:pt x="2087880" y="0"/>
                  </a:lnTo>
                  <a:lnTo>
                    <a:pt x="2647696" y="545084"/>
                  </a:lnTo>
                  <a:lnTo>
                    <a:pt x="2087880" y="1090168"/>
                  </a:lnTo>
                  <a:lnTo>
                    <a:pt x="2087880" y="817626"/>
                  </a:lnTo>
                  <a:lnTo>
                    <a:pt x="0" y="817626"/>
                  </a:ln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303" name="Google Shape;303;p30"/>
            <p:cNvSpPr/>
            <p:nvPr/>
          </p:nvSpPr>
          <p:spPr>
            <a:xfrm>
              <a:off x="0" y="-1905"/>
              <a:ext cx="2698369" cy="1144905"/>
            </a:xfrm>
            <a:custGeom>
              <a:avLst/>
              <a:gdLst/>
              <a:ahLst/>
              <a:cxnLst/>
              <a:rect l="l" t="t" r="r" b="b"/>
              <a:pathLst>
                <a:path w="2698369" h="1144905" extrusionOk="0">
                  <a:moveTo>
                    <a:pt x="25400" y="274447"/>
                  </a:moveTo>
                  <a:lnTo>
                    <a:pt x="2113280" y="274447"/>
                  </a:lnTo>
                  <a:lnTo>
                    <a:pt x="2113280" y="299847"/>
                  </a:lnTo>
                  <a:lnTo>
                    <a:pt x="2087880" y="299847"/>
                  </a:lnTo>
                  <a:lnTo>
                    <a:pt x="2087880" y="27305"/>
                  </a:lnTo>
                  <a:cubicBezTo>
                    <a:pt x="2087880" y="17145"/>
                    <a:pt x="2093976" y="7874"/>
                    <a:pt x="2103374" y="3937"/>
                  </a:cubicBezTo>
                  <a:cubicBezTo>
                    <a:pt x="2112772" y="0"/>
                    <a:pt x="2123694" y="2032"/>
                    <a:pt x="2130933" y="9144"/>
                  </a:cubicBezTo>
                  <a:lnTo>
                    <a:pt x="2690749" y="554228"/>
                  </a:lnTo>
                  <a:cubicBezTo>
                    <a:pt x="2695702" y="559054"/>
                    <a:pt x="2698369" y="565531"/>
                    <a:pt x="2698369" y="572389"/>
                  </a:cubicBezTo>
                  <a:cubicBezTo>
                    <a:pt x="2698369" y="579247"/>
                    <a:pt x="2695575" y="585851"/>
                    <a:pt x="2690749" y="590550"/>
                  </a:cubicBezTo>
                  <a:lnTo>
                    <a:pt x="2130933" y="1135761"/>
                  </a:lnTo>
                  <a:cubicBezTo>
                    <a:pt x="2123567" y="1142873"/>
                    <a:pt x="2112772" y="1144905"/>
                    <a:pt x="2103374" y="1140968"/>
                  </a:cubicBezTo>
                  <a:cubicBezTo>
                    <a:pt x="2093976" y="1137031"/>
                    <a:pt x="2087880" y="1127760"/>
                    <a:pt x="2087880" y="1117600"/>
                  </a:cubicBezTo>
                  <a:lnTo>
                    <a:pt x="2087880" y="844931"/>
                  </a:lnTo>
                  <a:lnTo>
                    <a:pt x="2113280" y="844931"/>
                  </a:lnTo>
                  <a:lnTo>
                    <a:pt x="2113280" y="870331"/>
                  </a:lnTo>
                  <a:lnTo>
                    <a:pt x="25400" y="870331"/>
                  </a:lnTo>
                  <a:cubicBezTo>
                    <a:pt x="11430" y="870331"/>
                    <a:pt x="0" y="858901"/>
                    <a:pt x="0" y="844931"/>
                  </a:cubicBezTo>
                  <a:lnTo>
                    <a:pt x="0" y="299847"/>
                  </a:lnTo>
                  <a:cubicBezTo>
                    <a:pt x="0" y="285877"/>
                    <a:pt x="11430" y="274447"/>
                    <a:pt x="25400" y="274447"/>
                  </a:cubicBezTo>
                  <a:moveTo>
                    <a:pt x="25400" y="325247"/>
                  </a:moveTo>
                  <a:lnTo>
                    <a:pt x="25400" y="299847"/>
                  </a:lnTo>
                  <a:lnTo>
                    <a:pt x="50800" y="299847"/>
                  </a:lnTo>
                  <a:lnTo>
                    <a:pt x="50800" y="844931"/>
                  </a:lnTo>
                  <a:lnTo>
                    <a:pt x="25400" y="844931"/>
                  </a:lnTo>
                  <a:lnTo>
                    <a:pt x="25400" y="819531"/>
                  </a:lnTo>
                  <a:lnTo>
                    <a:pt x="2113280" y="819531"/>
                  </a:lnTo>
                  <a:cubicBezTo>
                    <a:pt x="2127250" y="819531"/>
                    <a:pt x="2138680" y="830961"/>
                    <a:pt x="2138680" y="844931"/>
                  </a:cubicBezTo>
                  <a:lnTo>
                    <a:pt x="2138680" y="1117473"/>
                  </a:lnTo>
                  <a:lnTo>
                    <a:pt x="2113280" y="1117473"/>
                  </a:lnTo>
                  <a:lnTo>
                    <a:pt x="2095500" y="1099312"/>
                  </a:lnTo>
                  <a:lnTo>
                    <a:pt x="2655316" y="554228"/>
                  </a:lnTo>
                  <a:lnTo>
                    <a:pt x="2673096" y="572389"/>
                  </a:lnTo>
                  <a:lnTo>
                    <a:pt x="2655316" y="590550"/>
                  </a:lnTo>
                  <a:lnTo>
                    <a:pt x="2095500" y="45466"/>
                  </a:lnTo>
                  <a:lnTo>
                    <a:pt x="2113280" y="27305"/>
                  </a:lnTo>
                  <a:lnTo>
                    <a:pt x="2138680" y="27305"/>
                  </a:lnTo>
                  <a:lnTo>
                    <a:pt x="2138680" y="299847"/>
                  </a:lnTo>
                  <a:cubicBezTo>
                    <a:pt x="2138680" y="313817"/>
                    <a:pt x="2127250" y="325247"/>
                    <a:pt x="2113280" y="325247"/>
                  </a:cubicBezTo>
                  <a:lnTo>
                    <a:pt x="25400" y="325247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4" name="Google Shape;304;p30"/>
          <p:cNvGrpSpPr/>
          <p:nvPr/>
        </p:nvGrpSpPr>
        <p:grpSpPr>
          <a:xfrm rot="-7259870">
            <a:off x="5380416" y="3244740"/>
            <a:ext cx="1011413" cy="429232"/>
            <a:chOff x="0" y="-1905"/>
            <a:chExt cx="2697480" cy="1144778"/>
          </a:xfrm>
        </p:grpSpPr>
        <p:sp>
          <p:nvSpPr>
            <p:cNvPr id="305" name="Google Shape;305;p30"/>
            <p:cNvSpPr/>
            <p:nvPr/>
          </p:nvSpPr>
          <p:spPr>
            <a:xfrm>
              <a:off x="25400" y="25400"/>
              <a:ext cx="2646807" cy="1090168"/>
            </a:xfrm>
            <a:custGeom>
              <a:avLst/>
              <a:gdLst/>
              <a:ahLst/>
              <a:cxnLst/>
              <a:rect l="l" t="t" r="r" b="b"/>
              <a:pathLst>
                <a:path w="2646807" h="1090168" extrusionOk="0">
                  <a:moveTo>
                    <a:pt x="0" y="272542"/>
                  </a:moveTo>
                  <a:lnTo>
                    <a:pt x="2087118" y="272542"/>
                  </a:lnTo>
                  <a:lnTo>
                    <a:pt x="2087118" y="0"/>
                  </a:lnTo>
                  <a:lnTo>
                    <a:pt x="2646807" y="545084"/>
                  </a:lnTo>
                  <a:lnTo>
                    <a:pt x="2087118" y="1090168"/>
                  </a:lnTo>
                  <a:lnTo>
                    <a:pt x="2087118" y="817626"/>
                  </a:lnTo>
                  <a:lnTo>
                    <a:pt x="0" y="817626"/>
                  </a:ln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306" name="Google Shape;306;p30"/>
            <p:cNvSpPr/>
            <p:nvPr/>
          </p:nvSpPr>
          <p:spPr>
            <a:xfrm>
              <a:off x="0" y="-1905"/>
              <a:ext cx="2697480" cy="1144778"/>
            </a:xfrm>
            <a:custGeom>
              <a:avLst/>
              <a:gdLst/>
              <a:ahLst/>
              <a:cxnLst/>
              <a:rect l="l" t="t" r="r" b="b"/>
              <a:pathLst>
                <a:path w="2697480" h="1144778" extrusionOk="0">
                  <a:moveTo>
                    <a:pt x="25400" y="274447"/>
                  </a:moveTo>
                  <a:lnTo>
                    <a:pt x="2112518" y="274447"/>
                  </a:lnTo>
                  <a:lnTo>
                    <a:pt x="2112518" y="299847"/>
                  </a:lnTo>
                  <a:lnTo>
                    <a:pt x="2087118" y="299847"/>
                  </a:lnTo>
                  <a:lnTo>
                    <a:pt x="2087118" y="27305"/>
                  </a:lnTo>
                  <a:cubicBezTo>
                    <a:pt x="2087118" y="17145"/>
                    <a:pt x="2093214" y="7874"/>
                    <a:pt x="2102612" y="3937"/>
                  </a:cubicBezTo>
                  <a:cubicBezTo>
                    <a:pt x="2112010" y="0"/>
                    <a:pt x="2122932" y="2032"/>
                    <a:pt x="2130171" y="9144"/>
                  </a:cubicBezTo>
                  <a:lnTo>
                    <a:pt x="2689860" y="554228"/>
                  </a:lnTo>
                  <a:cubicBezTo>
                    <a:pt x="2694813" y="559054"/>
                    <a:pt x="2697480" y="565531"/>
                    <a:pt x="2697480" y="572389"/>
                  </a:cubicBezTo>
                  <a:cubicBezTo>
                    <a:pt x="2697480" y="579247"/>
                    <a:pt x="2694686" y="585851"/>
                    <a:pt x="2689860" y="590550"/>
                  </a:cubicBezTo>
                  <a:lnTo>
                    <a:pt x="2130171" y="1135634"/>
                  </a:lnTo>
                  <a:cubicBezTo>
                    <a:pt x="2122805" y="1142746"/>
                    <a:pt x="2112010" y="1144778"/>
                    <a:pt x="2102612" y="1140841"/>
                  </a:cubicBezTo>
                  <a:cubicBezTo>
                    <a:pt x="2093214" y="1136904"/>
                    <a:pt x="2087118" y="1127633"/>
                    <a:pt x="2087118" y="1117473"/>
                  </a:cubicBezTo>
                  <a:lnTo>
                    <a:pt x="2087118" y="844931"/>
                  </a:lnTo>
                  <a:lnTo>
                    <a:pt x="2112518" y="844931"/>
                  </a:lnTo>
                  <a:lnTo>
                    <a:pt x="2112518" y="870331"/>
                  </a:lnTo>
                  <a:lnTo>
                    <a:pt x="25400" y="870331"/>
                  </a:lnTo>
                  <a:cubicBezTo>
                    <a:pt x="11430" y="870331"/>
                    <a:pt x="0" y="858901"/>
                    <a:pt x="0" y="844931"/>
                  </a:cubicBezTo>
                  <a:lnTo>
                    <a:pt x="0" y="299847"/>
                  </a:lnTo>
                  <a:cubicBezTo>
                    <a:pt x="0" y="285877"/>
                    <a:pt x="11430" y="274447"/>
                    <a:pt x="25400" y="274447"/>
                  </a:cubicBezTo>
                  <a:moveTo>
                    <a:pt x="25400" y="325247"/>
                  </a:moveTo>
                  <a:lnTo>
                    <a:pt x="25400" y="299847"/>
                  </a:lnTo>
                  <a:lnTo>
                    <a:pt x="50800" y="299847"/>
                  </a:lnTo>
                  <a:lnTo>
                    <a:pt x="50800" y="844931"/>
                  </a:lnTo>
                  <a:lnTo>
                    <a:pt x="25400" y="844931"/>
                  </a:lnTo>
                  <a:lnTo>
                    <a:pt x="25400" y="819531"/>
                  </a:lnTo>
                  <a:lnTo>
                    <a:pt x="2112518" y="819531"/>
                  </a:lnTo>
                  <a:cubicBezTo>
                    <a:pt x="2126488" y="819531"/>
                    <a:pt x="2137918" y="830961"/>
                    <a:pt x="2137918" y="844931"/>
                  </a:cubicBezTo>
                  <a:lnTo>
                    <a:pt x="2137918" y="1117473"/>
                  </a:lnTo>
                  <a:lnTo>
                    <a:pt x="2112518" y="1117473"/>
                  </a:lnTo>
                  <a:lnTo>
                    <a:pt x="2094738" y="1099312"/>
                  </a:lnTo>
                  <a:lnTo>
                    <a:pt x="2654427" y="554228"/>
                  </a:lnTo>
                  <a:lnTo>
                    <a:pt x="2672207" y="572389"/>
                  </a:lnTo>
                  <a:lnTo>
                    <a:pt x="2654427" y="590550"/>
                  </a:lnTo>
                  <a:lnTo>
                    <a:pt x="2094738" y="45466"/>
                  </a:lnTo>
                  <a:lnTo>
                    <a:pt x="2112518" y="27305"/>
                  </a:lnTo>
                  <a:lnTo>
                    <a:pt x="2137918" y="27305"/>
                  </a:lnTo>
                  <a:lnTo>
                    <a:pt x="2137918" y="299847"/>
                  </a:lnTo>
                  <a:cubicBezTo>
                    <a:pt x="2137918" y="313817"/>
                    <a:pt x="2126488" y="325247"/>
                    <a:pt x="2112518" y="325247"/>
                  </a:cubicBezTo>
                  <a:lnTo>
                    <a:pt x="25400" y="325247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7" name="Google Shape;307;p30"/>
          <p:cNvGrpSpPr/>
          <p:nvPr/>
        </p:nvGrpSpPr>
        <p:grpSpPr>
          <a:xfrm rot="10800000">
            <a:off x="4965079" y="3989574"/>
            <a:ext cx="1011746" cy="429387"/>
            <a:chOff x="0" y="-1905"/>
            <a:chExt cx="2697988" cy="1145032"/>
          </a:xfrm>
        </p:grpSpPr>
        <p:sp>
          <p:nvSpPr>
            <p:cNvPr id="308" name="Google Shape;308;p30"/>
            <p:cNvSpPr/>
            <p:nvPr/>
          </p:nvSpPr>
          <p:spPr>
            <a:xfrm>
              <a:off x="25400" y="25400"/>
              <a:ext cx="2647188" cy="1090422"/>
            </a:xfrm>
            <a:custGeom>
              <a:avLst/>
              <a:gdLst/>
              <a:ahLst/>
              <a:cxnLst/>
              <a:rect l="l" t="t" r="r" b="b"/>
              <a:pathLst>
                <a:path w="2647188" h="1090422" extrusionOk="0">
                  <a:moveTo>
                    <a:pt x="0" y="272542"/>
                  </a:moveTo>
                  <a:lnTo>
                    <a:pt x="2087372" y="272542"/>
                  </a:lnTo>
                  <a:lnTo>
                    <a:pt x="2087372" y="0"/>
                  </a:lnTo>
                  <a:lnTo>
                    <a:pt x="2647188" y="545211"/>
                  </a:lnTo>
                  <a:lnTo>
                    <a:pt x="2087372" y="1090422"/>
                  </a:lnTo>
                  <a:lnTo>
                    <a:pt x="2087372" y="817753"/>
                  </a:lnTo>
                  <a:lnTo>
                    <a:pt x="0" y="817753"/>
                  </a:ln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309" name="Google Shape;309;p30"/>
            <p:cNvSpPr/>
            <p:nvPr/>
          </p:nvSpPr>
          <p:spPr>
            <a:xfrm>
              <a:off x="0" y="-1905"/>
              <a:ext cx="2697988" cy="1145032"/>
            </a:xfrm>
            <a:custGeom>
              <a:avLst/>
              <a:gdLst/>
              <a:ahLst/>
              <a:cxnLst/>
              <a:rect l="l" t="t" r="r" b="b"/>
              <a:pathLst>
                <a:path w="2697988" h="1145032" extrusionOk="0">
                  <a:moveTo>
                    <a:pt x="25400" y="274447"/>
                  </a:moveTo>
                  <a:lnTo>
                    <a:pt x="2112772" y="274447"/>
                  </a:lnTo>
                  <a:lnTo>
                    <a:pt x="2112772" y="299847"/>
                  </a:lnTo>
                  <a:lnTo>
                    <a:pt x="2087372" y="299847"/>
                  </a:lnTo>
                  <a:lnTo>
                    <a:pt x="2087372" y="27305"/>
                  </a:lnTo>
                  <a:cubicBezTo>
                    <a:pt x="2087372" y="17145"/>
                    <a:pt x="2093468" y="7874"/>
                    <a:pt x="2102866" y="3937"/>
                  </a:cubicBezTo>
                  <a:cubicBezTo>
                    <a:pt x="2112264" y="0"/>
                    <a:pt x="2123186" y="2032"/>
                    <a:pt x="2130425" y="9144"/>
                  </a:cubicBezTo>
                  <a:lnTo>
                    <a:pt x="2690368" y="554355"/>
                  </a:lnTo>
                  <a:cubicBezTo>
                    <a:pt x="2695321" y="559181"/>
                    <a:pt x="2697988" y="565658"/>
                    <a:pt x="2697988" y="572516"/>
                  </a:cubicBezTo>
                  <a:cubicBezTo>
                    <a:pt x="2697988" y="579374"/>
                    <a:pt x="2695194" y="585978"/>
                    <a:pt x="2690368" y="590677"/>
                  </a:cubicBezTo>
                  <a:lnTo>
                    <a:pt x="2130425" y="1135888"/>
                  </a:lnTo>
                  <a:cubicBezTo>
                    <a:pt x="2123059" y="1143000"/>
                    <a:pt x="2112264" y="1145032"/>
                    <a:pt x="2102866" y="1141095"/>
                  </a:cubicBezTo>
                  <a:cubicBezTo>
                    <a:pt x="2093468" y="1137158"/>
                    <a:pt x="2087372" y="1127887"/>
                    <a:pt x="2087372" y="1117727"/>
                  </a:cubicBezTo>
                  <a:lnTo>
                    <a:pt x="2087372" y="845058"/>
                  </a:lnTo>
                  <a:lnTo>
                    <a:pt x="2112772" y="845058"/>
                  </a:lnTo>
                  <a:lnTo>
                    <a:pt x="2112772" y="870458"/>
                  </a:lnTo>
                  <a:lnTo>
                    <a:pt x="25400" y="870458"/>
                  </a:lnTo>
                  <a:cubicBezTo>
                    <a:pt x="11430" y="870458"/>
                    <a:pt x="0" y="859028"/>
                    <a:pt x="0" y="845058"/>
                  </a:cubicBezTo>
                  <a:lnTo>
                    <a:pt x="0" y="299847"/>
                  </a:lnTo>
                  <a:cubicBezTo>
                    <a:pt x="0" y="285877"/>
                    <a:pt x="11430" y="274447"/>
                    <a:pt x="25400" y="274447"/>
                  </a:cubicBezTo>
                  <a:moveTo>
                    <a:pt x="25400" y="325247"/>
                  </a:moveTo>
                  <a:lnTo>
                    <a:pt x="25400" y="299847"/>
                  </a:lnTo>
                  <a:lnTo>
                    <a:pt x="50800" y="299847"/>
                  </a:lnTo>
                  <a:lnTo>
                    <a:pt x="50800" y="845058"/>
                  </a:lnTo>
                  <a:lnTo>
                    <a:pt x="25400" y="845058"/>
                  </a:lnTo>
                  <a:lnTo>
                    <a:pt x="25400" y="819658"/>
                  </a:lnTo>
                  <a:lnTo>
                    <a:pt x="2112772" y="819658"/>
                  </a:lnTo>
                  <a:cubicBezTo>
                    <a:pt x="2126742" y="819658"/>
                    <a:pt x="2138172" y="831088"/>
                    <a:pt x="2138172" y="845058"/>
                  </a:cubicBezTo>
                  <a:lnTo>
                    <a:pt x="2138172" y="1117727"/>
                  </a:lnTo>
                  <a:lnTo>
                    <a:pt x="2112772" y="1117727"/>
                  </a:lnTo>
                  <a:lnTo>
                    <a:pt x="2094992" y="1099566"/>
                  </a:lnTo>
                  <a:lnTo>
                    <a:pt x="2654935" y="554355"/>
                  </a:lnTo>
                  <a:lnTo>
                    <a:pt x="2672715" y="572516"/>
                  </a:lnTo>
                  <a:lnTo>
                    <a:pt x="2654935" y="590677"/>
                  </a:lnTo>
                  <a:lnTo>
                    <a:pt x="2094992" y="45466"/>
                  </a:lnTo>
                  <a:lnTo>
                    <a:pt x="2112772" y="27305"/>
                  </a:lnTo>
                  <a:lnTo>
                    <a:pt x="2138172" y="27305"/>
                  </a:lnTo>
                  <a:lnTo>
                    <a:pt x="2138172" y="299847"/>
                  </a:lnTo>
                  <a:cubicBezTo>
                    <a:pt x="2138172" y="313817"/>
                    <a:pt x="2126742" y="325247"/>
                    <a:pt x="2112772" y="325247"/>
                  </a:cubicBezTo>
                  <a:lnTo>
                    <a:pt x="25400" y="325247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0" name="Google Shape;310;p30"/>
          <p:cNvSpPr txBox="1"/>
          <p:nvPr/>
        </p:nvSpPr>
        <p:spPr>
          <a:xfrm>
            <a:off x="6068288" y="4327913"/>
            <a:ext cx="1842000" cy="5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Governments must set new policies. I can’t act if my competitors don’t do it too. </a:t>
            </a:r>
            <a:endParaRPr sz="700"/>
          </a:p>
        </p:txBody>
      </p:sp>
      <p:sp>
        <p:nvSpPr>
          <p:cNvPr id="311" name="Google Shape;311;p30"/>
          <p:cNvSpPr txBox="1"/>
          <p:nvPr/>
        </p:nvSpPr>
        <p:spPr>
          <a:xfrm>
            <a:off x="475238" y="4397213"/>
            <a:ext cx="2594400" cy="3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We can’t change the markets, companies have more power to change</a:t>
            </a:r>
            <a:endParaRPr sz="700"/>
          </a:p>
        </p:txBody>
      </p:sp>
      <p:grpSp>
        <p:nvGrpSpPr>
          <p:cNvPr id="312" name="Google Shape;312;p30"/>
          <p:cNvGrpSpPr/>
          <p:nvPr/>
        </p:nvGrpSpPr>
        <p:grpSpPr>
          <a:xfrm>
            <a:off x="3402124" y="3989583"/>
            <a:ext cx="1011746" cy="429387"/>
            <a:chOff x="0" y="-1905"/>
            <a:chExt cx="2697988" cy="1145032"/>
          </a:xfrm>
        </p:grpSpPr>
        <p:sp>
          <p:nvSpPr>
            <p:cNvPr id="313" name="Google Shape;313;p30"/>
            <p:cNvSpPr/>
            <p:nvPr/>
          </p:nvSpPr>
          <p:spPr>
            <a:xfrm>
              <a:off x="25400" y="25400"/>
              <a:ext cx="2647188" cy="1090422"/>
            </a:xfrm>
            <a:custGeom>
              <a:avLst/>
              <a:gdLst/>
              <a:ahLst/>
              <a:cxnLst/>
              <a:rect l="l" t="t" r="r" b="b"/>
              <a:pathLst>
                <a:path w="2647188" h="1090422" extrusionOk="0">
                  <a:moveTo>
                    <a:pt x="0" y="272542"/>
                  </a:moveTo>
                  <a:lnTo>
                    <a:pt x="2087372" y="272542"/>
                  </a:lnTo>
                  <a:lnTo>
                    <a:pt x="2087372" y="0"/>
                  </a:lnTo>
                  <a:lnTo>
                    <a:pt x="2647188" y="545211"/>
                  </a:lnTo>
                  <a:lnTo>
                    <a:pt x="2087372" y="1090422"/>
                  </a:lnTo>
                  <a:lnTo>
                    <a:pt x="2087372" y="817753"/>
                  </a:lnTo>
                  <a:lnTo>
                    <a:pt x="0" y="817753"/>
                  </a:ln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314" name="Google Shape;314;p30"/>
            <p:cNvSpPr/>
            <p:nvPr/>
          </p:nvSpPr>
          <p:spPr>
            <a:xfrm>
              <a:off x="0" y="-1905"/>
              <a:ext cx="2697988" cy="1145032"/>
            </a:xfrm>
            <a:custGeom>
              <a:avLst/>
              <a:gdLst/>
              <a:ahLst/>
              <a:cxnLst/>
              <a:rect l="l" t="t" r="r" b="b"/>
              <a:pathLst>
                <a:path w="2697988" h="1145032" extrusionOk="0">
                  <a:moveTo>
                    <a:pt x="25400" y="274447"/>
                  </a:moveTo>
                  <a:lnTo>
                    <a:pt x="2112772" y="274447"/>
                  </a:lnTo>
                  <a:lnTo>
                    <a:pt x="2112772" y="299847"/>
                  </a:lnTo>
                  <a:lnTo>
                    <a:pt x="2087372" y="299847"/>
                  </a:lnTo>
                  <a:lnTo>
                    <a:pt x="2087372" y="27305"/>
                  </a:lnTo>
                  <a:cubicBezTo>
                    <a:pt x="2087372" y="17145"/>
                    <a:pt x="2093468" y="7874"/>
                    <a:pt x="2102866" y="3937"/>
                  </a:cubicBezTo>
                  <a:cubicBezTo>
                    <a:pt x="2112264" y="0"/>
                    <a:pt x="2123186" y="2032"/>
                    <a:pt x="2130425" y="9144"/>
                  </a:cubicBezTo>
                  <a:lnTo>
                    <a:pt x="2690368" y="554355"/>
                  </a:lnTo>
                  <a:cubicBezTo>
                    <a:pt x="2695321" y="559181"/>
                    <a:pt x="2697988" y="565658"/>
                    <a:pt x="2697988" y="572516"/>
                  </a:cubicBezTo>
                  <a:cubicBezTo>
                    <a:pt x="2697988" y="579374"/>
                    <a:pt x="2695194" y="585978"/>
                    <a:pt x="2690368" y="590677"/>
                  </a:cubicBezTo>
                  <a:lnTo>
                    <a:pt x="2130425" y="1135888"/>
                  </a:lnTo>
                  <a:cubicBezTo>
                    <a:pt x="2123059" y="1143000"/>
                    <a:pt x="2112264" y="1145032"/>
                    <a:pt x="2102866" y="1141095"/>
                  </a:cubicBezTo>
                  <a:cubicBezTo>
                    <a:pt x="2093468" y="1137158"/>
                    <a:pt x="2087372" y="1127887"/>
                    <a:pt x="2087372" y="1117727"/>
                  </a:cubicBezTo>
                  <a:lnTo>
                    <a:pt x="2087372" y="845058"/>
                  </a:lnTo>
                  <a:lnTo>
                    <a:pt x="2112772" y="845058"/>
                  </a:lnTo>
                  <a:lnTo>
                    <a:pt x="2112772" y="870458"/>
                  </a:lnTo>
                  <a:lnTo>
                    <a:pt x="25400" y="870458"/>
                  </a:lnTo>
                  <a:cubicBezTo>
                    <a:pt x="11430" y="870458"/>
                    <a:pt x="0" y="859028"/>
                    <a:pt x="0" y="845058"/>
                  </a:cubicBezTo>
                  <a:lnTo>
                    <a:pt x="0" y="299847"/>
                  </a:lnTo>
                  <a:cubicBezTo>
                    <a:pt x="0" y="285877"/>
                    <a:pt x="11430" y="274447"/>
                    <a:pt x="25400" y="274447"/>
                  </a:cubicBezTo>
                  <a:moveTo>
                    <a:pt x="25400" y="325247"/>
                  </a:moveTo>
                  <a:lnTo>
                    <a:pt x="25400" y="299847"/>
                  </a:lnTo>
                  <a:lnTo>
                    <a:pt x="50800" y="299847"/>
                  </a:lnTo>
                  <a:lnTo>
                    <a:pt x="50800" y="845058"/>
                  </a:lnTo>
                  <a:lnTo>
                    <a:pt x="25400" y="845058"/>
                  </a:lnTo>
                  <a:lnTo>
                    <a:pt x="25400" y="819658"/>
                  </a:lnTo>
                  <a:lnTo>
                    <a:pt x="2112772" y="819658"/>
                  </a:lnTo>
                  <a:cubicBezTo>
                    <a:pt x="2126742" y="819658"/>
                    <a:pt x="2138172" y="831088"/>
                    <a:pt x="2138172" y="845058"/>
                  </a:cubicBezTo>
                  <a:lnTo>
                    <a:pt x="2138172" y="1117727"/>
                  </a:lnTo>
                  <a:lnTo>
                    <a:pt x="2112772" y="1117727"/>
                  </a:lnTo>
                  <a:lnTo>
                    <a:pt x="2094992" y="1099566"/>
                  </a:lnTo>
                  <a:lnTo>
                    <a:pt x="2654935" y="554355"/>
                  </a:lnTo>
                  <a:lnTo>
                    <a:pt x="2672715" y="572516"/>
                  </a:lnTo>
                  <a:lnTo>
                    <a:pt x="2654935" y="590677"/>
                  </a:lnTo>
                  <a:lnTo>
                    <a:pt x="2094992" y="45466"/>
                  </a:lnTo>
                  <a:lnTo>
                    <a:pt x="2112772" y="27305"/>
                  </a:lnTo>
                  <a:lnTo>
                    <a:pt x="2138172" y="27305"/>
                  </a:lnTo>
                  <a:lnTo>
                    <a:pt x="2138172" y="299847"/>
                  </a:lnTo>
                  <a:cubicBezTo>
                    <a:pt x="2138172" y="313817"/>
                    <a:pt x="2126742" y="325247"/>
                    <a:pt x="2112772" y="325247"/>
                  </a:cubicBezTo>
                  <a:lnTo>
                    <a:pt x="25400" y="325247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5" name="Google Shape;315;p30"/>
          <p:cNvSpPr/>
          <p:nvPr/>
        </p:nvSpPr>
        <p:spPr>
          <a:xfrm>
            <a:off x="3956650" y="2440838"/>
            <a:ext cx="1498626" cy="1498626"/>
          </a:xfrm>
          <a:custGeom>
            <a:avLst/>
            <a:gdLst/>
            <a:ahLst/>
            <a:cxnLst/>
            <a:rect l="l" t="t" r="r" b="b"/>
            <a:pathLst>
              <a:path w="2997252" h="2997252" extrusionOk="0">
                <a:moveTo>
                  <a:pt x="0" y="0"/>
                </a:moveTo>
                <a:lnTo>
                  <a:pt x="2997252" y="0"/>
                </a:lnTo>
                <a:lnTo>
                  <a:pt x="2997252" y="2997252"/>
                </a:lnTo>
                <a:lnTo>
                  <a:pt x="0" y="2997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grpSp>
        <p:nvGrpSpPr>
          <p:cNvPr id="316" name="Google Shape;316;p30"/>
          <p:cNvGrpSpPr/>
          <p:nvPr/>
        </p:nvGrpSpPr>
        <p:grpSpPr>
          <a:xfrm rot="-3418260">
            <a:off x="3051653" y="3244444"/>
            <a:ext cx="1011752" cy="429485"/>
            <a:chOff x="0" y="-1905"/>
            <a:chExt cx="2697988" cy="1145286"/>
          </a:xfrm>
        </p:grpSpPr>
        <p:sp>
          <p:nvSpPr>
            <p:cNvPr id="317" name="Google Shape;317;p30"/>
            <p:cNvSpPr/>
            <p:nvPr/>
          </p:nvSpPr>
          <p:spPr>
            <a:xfrm>
              <a:off x="25400" y="25400"/>
              <a:ext cx="2647188" cy="1090676"/>
            </a:xfrm>
            <a:custGeom>
              <a:avLst/>
              <a:gdLst/>
              <a:ahLst/>
              <a:cxnLst/>
              <a:rect l="l" t="t" r="r" b="b"/>
              <a:pathLst>
                <a:path w="2647188" h="1090676" extrusionOk="0">
                  <a:moveTo>
                    <a:pt x="0" y="272669"/>
                  </a:moveTo>
                  <a:lnTo>
                    <a:pt x="2087245" y="272669"/>
                  </a:lnTo>
                  <a:lnTo>
                    <a:pt x="2087245" y="0"/>
                  </a:lnTo>
                  <a:lnTo>
                    <a:pt x="2647188" y="545338"/>
                  </a:lnTo>
                  <a:lnTo>
                    <a:pt x="2087245" y="1090676"/>
                  </a:lnTo>
                  <a:lnTo>
                    <a:pt x="2087245" y="818007"/>
                  </a:lnTo>
                  <a:lnTo>
                    <a:pt x="0" y="818007"/>
                  </a:ln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318" name="Google Shape;318;p30"/>
            <p:cNvSpPr/>
            <p:nvPr/>
          </p:nvSpPr>
          <p:spPr>
            <a:xfrm>
              <a:off x="0" y="-1905"/>
              <a:ext cx="2697988" cy="1145286"/>
            </a:xfrm>
            <a:custGeom>
              <a:avLst/>
              <a:gdLst/>
              <a:ahLst/>
              <a:cxnLst/>
              <a:rect l="l" t="t" r="r" b="b"/>
              <a:pathLst>
                <a:path w="2697988" h="1145286" extrusionOk="0">
                  <a:moveTo>
                    <a:pt x="25400" y="274574"/>
                  </a:moveTo>
                  <a:lnTo>
                    <a:pt x="2112645" y="274574"/>
                  </a:lnTo>
                  <a:lnTo>
                    <a:pt x="2112645" y="299974"/>
                  </a:lnTo>
                  <a:lnTo>
                    <a:pt x="2087245" y="299974"/>
                  </a:lnTo>
                  <a:lnTo>
                    <a:pt x="2087245" y="27305"/>
                  </a:lnTo>
                  <a:cubicBezTo>
                    <a:pt x="2087245" y="17145"/>
                    <a:pt x="2093341" y="7874"/>
                    <a:pt x="2102739" y="3937"/>
                  </a:cubicBezTo>
                  <a:cubicBezTo>
                    <a:pt x="2112137" y="0"/>
                    <a:pt x="2123059" y="2032"/>
                    <a:pt x="2130298" y="9144"/>
                  </a:cubicBezTo>
                  <a:lnTo>
                    <a:pt x="2690368" y="554355"/>
                  </a:lnTo>
                  <a:cubicBezTo>
                    <a:pt x="2695321" y="559181"/>
                    <a:pt x="2697988" y="565658"/>
                    <a:pt x="2697988" y="572516"/>
                  </a:cubicBezTo>
                  <a:cubicBezTo>
                    <a:pt x="2697988" y="579374"/>
                    <a:pt x="2695194" y="585978"/>
                    <a:pt x="2690368" y="590677"/>
                  </a:cubicBezTo>
                  <a:lnTo>
                    <a:pt x="2130298" y="1136142"/>
                  </a:lnTo>
                  <a:cubicBezTo>
                    <a:pt x="2122932" y="1143254"/>
                    <a:pt x="2112137" y="1145286"/>
                    <a:pt x="2102739" y="1141349"/>
                  </a:cubicBezTo>
                  <a:cubicBezTo>
                    <a:pt x="2093341" y="1137412"/>
                    <a:pt x="2087245" y="1128141"/>
                    <a:pt x="2087245" y="1117981"/>
                  </a:cubicBezTo>
                  <a:lnTo>
                    <a:pt x="2087245" y="845312"/>
                  </a:lnTo>
                  <a:lnTo>
                    <a:pt x="2112645" y="845312"/>
                  </a:lnTo>
                  <a:lnTo>
                    <a:pt x="2112645" y="870712"/>
                  </a:lnTo>
                  <a:lnTo>
                    <a:pt x="25400" y="870712"/>
                  </a:lnTo>
                  <a:cubicBezTo>
                    <a:pt x="11430" y="870712"/>
                    <a:pt x="0" y="859282"/>
                    <a:pt x="0" y="845312"/>
                  </a:cubicBezTo>
                  <a:lnTo>
                    <a:pt x="0" y="299974"/>
                  </a:lnTo>
                  <a:cubicBezTo>
                    <a:pt x="0" y="286004"/>
                    <a:pt x="11430" y="274574"/>
                    <a:pt x="25400" y="274574"/>
                  </a:cubicBezTo>
                  <a:moveTo>
                    <a:pt x="25400" y="325374"/>
                  </a:moveTo>
                  <a:lnTo>
                    <a:pt x="25400" y="299974"/>
                  </a:lnTo>
                  <a:lnTo>
                    <a:pt x="50800" y="299974"/>
                  </a:lnTo>
                  <a:lnTo>
                    <a:pt x="50800" y="845312"/>
                  </a:lnTo>
                  <a:lnTo>
                    <a:pt x="25400" y="845312"/>
                  </a:lnTo>
                  <a:lnTo>
                    <a:pt x="25400" y="819912"/>
                  </a:lnTo>
                  <a:lnTo>
                    <a:pt x="2112645" y="819912"/>
                  </a:lnTo>
                  <a:cubicBezTo>
                    <a:pt x="2126615" y="819912"/>
                    <a:pt x="2138045" y="831342"/>
                    <a:pt x="2138045" y="845312"/>
                  </a:cubicBezTo>
                  <a:lnTo>
                    <a:pt x="2138045" y="1117981"/>
                  </a:lnTo>
                  <a:lnTo>
                    <a:pt x="2112645" y="1117981"/>
                  </a:lnTo>
                  <a:lnTo>
                    <a:pt x="2094865" y="1099820"/>
                  </a:lnTo>
                  <a:lnTo>
                    <a:pt x="2654935" y="554355"/>
                  </a:lnTo>
                  <a:lnTo>
                    <a:pt x="2672715" y="572516"/>
                  </a:lnTo>
                  <a:lnTo>
                    <a:pt x="2654935" y="590677"/>
                  </a:lnTo>
                  <a:lnTo>
                    <a:pt x="2094865" y="45466"/>
                  </a:lnTo>
                  <a:lnTo>
                    <a:pt x="2112645" y="27305"/>
                  </a:lnTo>
                  <a:lnTo>
                    <a:pt x="2138045" y="27305"/>
                  </a:lnTo>
                  <a:lnTo>
                    <a:pt x="2138045" y="299974"/>
                  </a:lnTo>
                  <a:cubicBezTo>
                    <a:pt x="2138045" y="313944"/>
                    <a:pt x="2126615" y="325374"/>
                    <a:pt x="2112645" y="325374"/>
                  </a:cubicBezTo>
                  <a:lnTo>
                    <a:pt x="25400" y="325374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9" name="Google Shape;319;p30"/>
          <p:cNvGrpSpPr/>
          <p:nvPr/>
        </p:nvGrpSpPr>
        <p:grpSpPr>
          <a:xfrm rot="7386313">
            <a:off x="3759520" y="2071266"/>
            <a:ext cx="1011615" cy="429352"/>
            <a:chOff x="0" y="-1905"/>
            <a:chExt cx="2697861" cy="1145032"/>
          </a:xfrm>
        </p:grpSpPr>
        <p:sp>
          <p:nvSpPr>
            <p:cNvPr id="320" name="Google Shape;320;p30"/>
            <p:cNvSpPr/>
            <p:nvPr/>
          </p:nvSpPr>
          <p:spPr>
            <a:xfrm>
              <a:off x="25400" y="25400"/>
              <a:ext cx="2647188" cy="1090422"/>
            </a:xfrm>
            <a:custGeom>
              <a:avLst/>
              <a:gdLst/>
              <a:ahLst/>
              <a:cxnLst/>
              <a:rect l="l" t="t" r="r" b="b"/>
              <a:pathLst>
                <a:path w="2647188" h="1090422" extrusionOk="0">
                  <a:moveTo>
                    <a:pt x="0" y="272542"/>
                  </a:moveTo>
                  <a:lnTo>
                    <a:pt x="2087372" y="272542"/>
                  </a:lnTo>
                  <a:lnTo>
                    <a:pt x="2087372" y="0"/>
                  </a:lnTo>
                  <a:lnTo>
                    <a:pt x="2647188" y="545211"/>
                  </a:lnTo>
                  <a:lnTo>
                    <a:pt x="2087372" y="1090422"/>
                  </a:lnTo>
                  <a:lnTo>
                    <a:pt x="2087372" y="817753"/>
                  </a:lnTo>
                  <a:lnTo>
                    <a:pt x="0" y="817753"/>
                  </a:ln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321" name="Google Shape;321;p30"/>
            <p:cNvSpPr/>
            <p:nvPr/>
          </p:nvSpPr>
          <p:spPr>
            <a:xfrm>
              <a:off x="0" y="-1905"/>
              <a:ext cx="2697861" cy="1145032"/>
            </a:xfrm>
            <a:custGeom>
              <a:avLst/>
              <a:gdLst/>
              <a:ahLst/>
              <a:cxnLst/>
              <a:rect l="l" t="t" r="r" b="b"/>
              <a:pathLst>
                <a:path w="2697861" h="1145032" extrusionOk="0">
                  <a:moveTo>
                    <a:pt x="25400" y="274447"/>
                  </a:moveTo>
                  <a:lnTo>
                    <a:pt x="2112772" y="274447"/>
                  </a:lnTo>
                  <a:lnTo>
                    <a:pt x="2112772" y="299847"/>
                  </a:lnTo>
                  <a:lnTo>
                    <a:pt x="2087372" y="299847"/>
                  </a:lnTo>
                  <a:lnTo>
                    <a:pt x="2087372" y="27305"/>
                  </a:lnTo>
                  <a:cubicBezTo>
                    <a:pt x="2087372" y="17145"/>
                    <a:pt x="2093468" y="7874"/>
                    <a:pt x="2102866" y="3937"/>
                  </a:cubicBezTo>
                  <a:cubicBezTo>
                    <a:pt x="2112264" y="0"/>
                    <a:pt x="2123186" y="2032"/>
                    <a:pt x="2130425" y="9144"/>
                  </a:cubicBezTo>
                  <a:lnTo>
                    <a:pt x="2690241" y="554355"/>
                  </a:lnTo>
                  <a:cubicBezTo>
                    <a:pt x="2695194" y="559181"/>
                    <a:pt x="2697861" y="565658"/>
                    <a:pt x="2697861" y="572516"/>
                  </a:cubicBezTo>
                  <a:cubicBezTo>
                    <a:pt x="2697861" y="579374"/>
                    <a:pt x="2695067" y="585978"/>
                    <a:pt x="2690241" y="590677"/>
                  </a:cubicBezTo>
                  <a:lnTo>
                    <a:pt x="2130425" y="1135888"/>
                  </a:lnTo>
                  <a:cubicBezTo>
                    <a:pt x="2123059" y="1143000"/>
                    <a:pt x="2112264" y="1145032"/>
                    <a:pt x="2102866" y="1141095"/>
                  </a:cubicBezTo>
                  <a:cubicBezTo>
                    <a:pt x="2093468" y="1137158"/>
                    <a:pt x="2087372" y="1127887"/>
                    <a:pt x="2087372" y="1117727"/>
                  </a:cubicBezTo>
                  <a:lnTo>
                    <a:pt x="2087372" y="845058"/>
                  </a:lnTo>
                  <a:lnTo>
                    <a:pt x="2112772" y="845058"/>
                  </a:lnTo>
                  <a:lnTo>
                    <a:pt x="2112772" y="870458"/>
                  </a:lnTo>
                  <a:lnTo>
                    <a:pt x="25400" y="870458"/>
                  </a:lnTo>
                  <a:cubicBezTo>
                    <a:pt x="11430" y="870458"/>
                    <a:pt x="0" y="859028"/>
                    <a:pt x="0" y="845058"/>
                  </a:cubicBezTo>
                  <a:lnTo>
                    <a:pt x="0" y="299847"/>
                  </a:lnTo>
                  <a:cubicBezTo>
                    <a:pt x="0" y="285877"/>
                    <a:pt x="11430" y="274447"/>
                    <a:pt x="25400" y="274447"/>
                  </a:cubicBezTo>
                  <a:moveTo>
                    <a:pt x="25400" y="325247"/>
                  </a:moveTo>
                  <a:lnTo>
                    <a:pt x="25400" y="299847"/>
                  </a:lnTo>
                  <a:lnTo>
                    <a:pt x="50800" y="299847"/>
                  </a:lnTo>
                  <a:lnTo>
                    <a:pt x="50800" y="845058"/>
                  </a:lnTo>
                  <a:lnTo>
                    <a:pt x="25400" y="845058"/>
                  </a:lnTo>
                  <a:lnTo>
                    <a:pt x="25400" y="819658"/>
                  </a:lnTo>
                  <a:lnTo>
                    <a:pt x="2112772" y="819658"/>
                  </a:lnTo>
                  <a:cubicBezTo>
                    <a:pt x="2126742" y="819658"/>
                    <a:pt x="2138172" y="831088"/>
                    <a:pt x="2138172" y="845058"/>
                  </a:cubicBezTo>
                  <a:lnTo>
                    <a:pt x="2138172" y="1117727"/>
                  </a:lnTo>
                  <a:lnTo>
                    <a:pt x="2112772" y="1117727"/>
                  </a:lnTo>
                  <a:lnTo>
                    <a:pt x="2094992" y="1099566"/>
                  </a:lnTo>
                  <a:lnTo>
                    <a:pt x="2654808" y="554355"/>
                  </a:lnTo>
                  <a:lnTo>
                    <a:pt x="2672588" y="572516"/>
                  </a:lnTo>
                  <a:lnTo>
                    <a:pt x="2654808" y="590677"/>
                  </a:lnTo>
                  <a:lnTo>
                    <a:pt x="2094992" y="45466"/>
                  </a:lnTo>
                  <a:lnTo>
                    <a:pt x="2112772" y="27305"/>
                  </a:lnTo>
                  <a:lnTo>
                    <a:pt x="2138172" y="27305"/>
                  </a:lnTo>
                  <a:lnTo>
                    <a:pt x="2138172" y="299847"/>
                  </a:lnTo>
                  <a:cubicBezTo>
                    <a:pt x="2138172" y="313817"/>
                    <a:pt x="2126742" y="325247"/>
                    <a:pt x="2112772" y="325247"/>
                  </a:cubicBezTo>
                  <a:lnTo>
                    <a:pt x="25400" y="325247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2" name="Google Shape;322;p30"/>
          <p:cNvSpPr txBox="1"/>
          <p:nvPr/>
        </p:nvSpPr>
        <p:spPr>
          <a:xfrm>
            <a:off x="7878875" y="4460338"/>
            <a:ext cx="18420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7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Source: </a:t>
            </a:r>
            <a:r>
              <a:rPr lang="fr" sz="700" b="0" i="0" u="sng" strike="noStrike" cap="none">
                <a:solidFill>
                  <a:schemeClr val="hlink"/>
                </a:solidFill>
                <a:latin typeface="Open Sans Light"/>
                <a:ea typeface="Open Sans Light"/>
                <a:cs typeface="Open Sans Light"/>
                <a:sym typeface="Open Sans Light"/>
                <a:hlinkClick r:id="rId8"/>
              </a:rPr>
              <a:t>Pierre Peyretou</a:t>
            </a:r>
            <a:endParaRPr sz="700"/>
          </a:p>
        </p:txBody>
      </p:sp>
      <p:pic>
        <p:nvPicPr>
          <p:cNvPr id="323" name="Google Shape;323;p3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345038" y="846037"/>
            <a:ext cx="790574" cy="790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265155" y="3682500"/>
            <a:ext cx="787290" cy="78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359475" y="3539525"/>
            <a:ext cx="788400" cy="78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1161" y="1155275"/>
            <a:ext cx="6861677" cy="3677425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5"/>
          <p:cNvSpPr txBox="1"/>
          <p:nvPr/>
        </p:nvSpPr>
        <p:spPr>
          <a:xfrm>
            <a:off x="6482050" y="4362600"/>
            <a:ext cx="2351100" cy="4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fr" sz="8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Source: </a:t>
            </a:r>
            <a:r>
              <a:rPr lang="fr" sz="800" b="0" i="0" u="sng" strike="noStrike" cap="none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4"/>
              </a:rPr>
              <a:t>Oxfam climate inequality report</a:t>
            </a:r>
            <a:endParaRPr sz="800" b="0" i="0" u="none" strike="noStrike" cap="none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5" name="Google Shape;205;p25"/>
          <p:cNvSpPr txBox="1"/>
          <p:nvPr/>
        </p:nvSpPr>
        <p:spPr>
          <a:xfrm>
            <a:off x="0" y="0"/>
            <a:ext cx="9144000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fr" sz="2400" b="1" dirty="0" err="1">
                <a:solidFill>
                  <a:schemeClr val="accent5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Empirical</a:t>
            </a:r>
            <a:r>
              <a:rPr lang="fr" sz="2400" b="1" dirty="0">
                <a:solidFill>
                  <a:schemeClr val="accent5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 </a:t>
            </a:r>
            <a:r>
              <a:rPr lang="fr" sz="2400" b="1" dirty="0" err="1">
                <a:solidFill>
                  <a:schemeClr val="accent5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studies</a:t>
            </a:r>
            <a:r>
              <a:rPr lang="fr" sz="2400" b="1" dirty="0">
                <a:solidFill>
                  <a:schemeClr val="accent5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 are </a:t>
            </a:r>
            <a:r>
              <a:rPr lang="fr" sz="2400" b="1" dirty="0" err="1">
                <a:solidFill>
                  <a:schemeClr val="accent5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confirming</a:t>
            </a:r>
            <a:r>
              <a:rPr lang="fr" sz="2400" b="1" dirty="0">
                <a:solidFill>
                  <a:schemeClr val="accent5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 </a:t>
            </a:r>
            <a:r>
              <a:rPr lang="fr" sz="2400" b="1" dirty="0" err="1">
                <a:solidFill>
                  <a:schemeClr val="accent5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link</a:t>
            </a:r>
            <a:r>
              <a:rPr lang="fr" sz="2400" b="1" dirty="0">
                <a:solidFill>
                  <a:schemeClr val="accent5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 </a:t>
            </a:r>
            <a:r>
              <a:rPr lang="fr" sz="2400" b="1" dirty="0" err="1">
                <a:solidFill>
                  <a:schemeClr val="accent5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between</a:t>
            </a:r>
            <a:r>
              <a:rPr lang="fr" sz="2400" b="1" dirty="0">
                <a:solidFill>
                  <a:schemeClr val="accent5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 C02 </a:t>
            </a:r>
            <a:r>
              <a:rPr lang="fr" sz="2400" b="1" dirty="0" err="1">
                <a:solidFill>
                  <a:schemeClr val="accent5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emissions</a:t>
            </a:r>
            <a:r>
              <a:rPr lang="fr" sz="2400" b="1" dirty="0">
                <a:solidFill>
                  <a:schemeClr val="accent5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 and an </a:t>
            </a:r>
            <a:r>
              <a:rPr lang="fr" sz="2400" b="1" dirty="0" err="1">
                <a:solidFill>
                  <a:schemeClr val="accent5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individual’s</a:t>
            </a:r>
            <a:r>
              <a:rPr lang="fr" sz="2400" b="1" dirty="0">
                <a:solidFill>
                  <a:schemeClr val="accent5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 lifestyle </a:t>
            </a:r>
            <a:r>
              <a:rPr lang="fr" sz="2400" b="1" dirty="0" err="1">
                <a:solidFill>
                  <a:schemeClr val="accent5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consumption</a:t>
            </a:r>
            <a:r>
              <a:rPr lang="fr" sz="2400" b="1" dirty="0">
                <a:solidFill>
                  <a:schemeClr val="accent5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 </a:t>
            </a:r>
            <a:r>
              <a:rPr lang="fr" sz="2400" b="1" dirty="0" err="1">
                <a:solidFill>
                  <a:schemeClr val="accent5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based</a:t>
            </a:r>
            <a:r>
              <a:rPr lang="fr" sz="2400" b="1" dirty="0">
                <a:solidFill>
                  <a:schemeClr val="accent5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 on </a:t>
            </a:r>
            <a:r>
              <a:rPr lang="fr" sz="2400" b="1" dirty="0" err="1">
                <a:solidFill>
                  <a:schemeClr val="accent5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their</a:t>
            </a:r>
            <a:r>
              <a:rPr lang="fr" sz="2400" b="1" dirty="0">
                <a:solidFill>
                  <a:schemeClr val="accent5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 </a:t>
            </a:r>
            <a:r>
              <a:rPr lang="fr" sz="2400" b="1" dirty="0" err="1">
                <a:solidFill>
                  <a:schemeClr val="accent5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level</a:t>
            </a:r>
            <a:r>
              <a:rPr lang="fr" sz="2400" b="1" dirty="0">
                <a:solidFill>
                  <a:schemeClr val="accent5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 of </a:t>
            </a:r>
            <a:r>
              <a:rPr lang="fr" sz="2400" b="1" dirty="0" err="1">
                <a:solidFill>
                  <a:schemeClr val="accent5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income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51366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1"/>
          <p:cNvSpPr/>
          <p:nvPr/>
        </p:nvSpPr>
        <p:spPr>
          <a:xfrm>
            <a:off x="0" y="-3484"/>
            <a:ext cx="9144000" cy="5147120"/>
          </a:xfrm>
          <a:custGeom>
            <a:avLst/>
            <a:gdLst/>
            <a:ahLst/>
            <a:cxnLst/>
            <a:rect l="l" t="t" r="r" b="b"/>
            <a:pathLst>
              <a:path w="24384000" h="13725652" extrusionOk="0">
                <a:moveTo>
                  <a:pt x="0" y="0"/>
                </a:moveTo>
                <a:lnTo>
                  <a:pt x="24384000" y="0"/>
                </a:lnTo>
                <a:lnTo>
                  <a:pt x="24384000" y="13725652"/>
                </a:lnTo>
                <a:lnTo>
                  <a:pt x="0" y="13725652"/>
                </a:lnTo>
                <a:close/>
              </a:path>
            </a:pathLst>
          </a:custGeom>
          <a:solidFill>
            <a:srgbClr val="DFF1F4"/>
          </a:solid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331" name="Google Shape;331;p31"/>
          <p:cNvSpPr/>
          <p:nvPr/>
        </p:nvSpPr>
        <p:spPr>
          <a:xfrm>
            <a:off x="201892" y="198409"/>
            <a:ext cx="8740188" cy="4743307"/>
          </a:xfrm>
          <a:custGeom>
            <a:avLst/>
            <a:gdLst/>
            <a:ahLst/>
            <a:cxnLst/>
            <a:rect l="l" t="t" r="r" b="b"/>
            <a:pathLst>
              <a:path w="23307167" h="12648819" extrusionOk="0">
                <a:moveTo>
                  <a:pt x="0" y="0"/>
                </a:moveTo>
                <a:lnTo>
                  <a:pt x="23307167" y="0"/>
                </a:lnTo>
                <a:lnTo>
                  <a:pt x="23307167" y="12648819"/>
                </a:lnTo>
                <a:lnTo>
                  <a:pt x="0" y="1264881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332" name="Google Shape;332;p31"/>
          <p:cNvSpPr/>
          <p:nvPr/>
        </p:nvSpPr>
        <p:spPr>
          <a:xfrm rot="-2212194">
            <a:off x="8668056" y="4700947"/>
            <a:ext cx="263652" cy="417671"/>
          </a:xfrm>
          <a:custGeom>
            <a:avLst/>
            <a:gdLst/>
            <a:ahLst/>
            <a:cxnLst/>
            <a:rect l="l" t="t" r="r" b="b"/>
            <a:pathLst>
              <a:path w="703072" h="1113790" extrusionOk="0">
                <a:moveTo>
                  <a:pt x="0" y="137287"/>
                </a:moveTo>
                <a:cubicBezTo>
                  <a:pt x="0" y="62103"/>
                  <a:pt x="59436" y="0"/>
                  <a:pt x="134112" y="0"/>
                </a:cubicBezTo>
                <a:lnTo>
                  <a:pt x="568960" y="0"/>
                </a:lnTo>
                <a:lnTo>
                  <a:pt x="568960" y="25400"/>
                </a:lnTo>
                <a:lnTo>
                  <a:pt x="568960" y="0"/>
                </a:lnTo>
                <a:cubicBezTo>
                  <a:pt x="643763" y="0"/>
                  <a:pt x="703072" y="62103"/>
                  <a:pt x="703072" y="137287"/>
                </a:cubicBezTo>
                <a:lnTo>
                  <a:pt x="677672" y="137287"/>
                </a:lnTo>
                <a:lnTo>
                  <a:pt x="703072" y="137287"/>
                </a:lnTo>
                <a:lnTo>
                  <a:pt x="703072" y="976503"/>
                </a:lnTo>
                <a:lnTo>
                  <a:pt x="677672" y="976503"/>
                </a:lnTo>
                <a:lnTo>
                  <a:pt x="703072" y="976503"/>
                </a:lnTo>
                <a:cubicBezTo>
                  <a:pt x="703072" y="1051560"/>
                  <a:pt x="643636" y="1113790"/>
                  <a:pt x="568960" y="1113790"/>
                </a:cubicBezTo>
                <a:lnTo>
                  <a:pt x="568960" y="1088390"/>
                </a:lnTo>
                <a:lnTo>
                  <a:pt x="568960" y="1113790"/>
                </a:lnTo>
                <a:lnTo>
                  <a:pt x="134112" y="1113790"/>
                </a:lnTo>
                <a:lnTo>
                  <a:pt x="134112" y="1088390"/>
                </a:lnTo>
                <a:lnTo>
                  <a:pt x="134112" y="1113790"/>
                </a:lnTo>
                <a:cubicBezTo>
                  <a:pt x="59436" y="1113663"/>
                  <a:pt x="0" y="1051560"/>
                  <a:pt x="0" y="976503"/>
                </a:cubicBezTo>
                <a:lnTo>
                  <a:pt x="0" y="137287"/>
                </a:lnTo>
                <a:lnTo>
                  <a:pt x="25400" y="137287"/>
                </a:lnTo>
                <a:lnTo>
                  <a:pt x="0" y="137287"/>
                </a:lnTo>
                <a:moveTo>
                  <a:pt x="50800" y="137287"/>
                </a:moveTo>
                <a:lnTo>
                  <a:pt x="50800" y="976503"/>
                </a:lnTo>
                <a:lnTo>
                  <a:pt x="25400" y="976503"/>
                </a:lnTo>
                <a:lnTo>
                  <a:pt x="50800" y="976503"/>
                </a:lnTo>
                <a:cubicBezTo>
                  <a:pt x="50800" y="1024890"/>
                  <a:pt x="88773" y="1062990"/>
                  <a:pt x="134112" y="1062990"/>
                </a:cubicBezTo>
                <a:lnTo>
                  <a:pt x="568960" y="1062990"/>
                </a:lnTo>
                <a:cubicBezTo>
                  <a:pt x="614299" y="1062990"/>
                  <a:pt x="652272" y="1025017"/>
                  <a:pt x="652272" y="976503"/>
                </a:cubicBezTo>
                <a:lnTo>
                  <a:pt x="652272" y="137287"/>
                </a:lnTo>
                <a:cubicBezTo>
                  <a:pt x="652272" y="88773"/>
                  <a:pt x="614299" y="50800"/>
                  <a:pt x="568960" y="50800"/>
                </a:cubicBezTo>
                <a:lnTo>
                  <a:pt x="134112" y="50800"/>
                </a:lnTo>
                <a:lnTo>
                  <a:pt x="134112" y="25400"/>
                </a:lnTo>
                <a:lnTo>
                  <a:pt x="134112" y="50800"/>
                </a:lnTo>
                <a:cubicBezTo>
                  <a:pt x="88773" y="50800"/>
                  <a:pt x="50800" y="88773"/>
                  <a:pt x="50800" y="137287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31"/>
          <p:cNvSpPr/>
          <p:nvPr/>
        </p:nvSpPr>
        <p:spPr>
          <a:xfrm>
            <a:off x="0" y="3009900"/>
            <a:ext cx="1476375" cy="2133600"/>
          </a:xfrm>
          <a:custGeom>
            <a:avLst/>
            <a:gdLst/>
            <a:ahLst/>
            <a:cxnLst/>
            <a:rect l="l" t="t" r="r" b="b"/>
            <a:pathLst>
              <a:path w="2952750" h="4267200" extrusionOk="0">
                <a:moveTo>
                  <a:pt x="0" y="0"/>
                </a:moveTo>
                <a:lnTo>
                  <a:pt x="2952750" y="0"/>
                </a:lnTo>
                <a:lnTo>
                  <a:pt x="2952750" y="4267200"/>
                </a:lnTo>
                <a:lnTo>
                  <a:pt x="0" y="4267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334" name="Google Shape;334;p31"/>
          <p:cNvSpPr/>
          <p:nvPr/>
        </p:nvSpPr>
        <p:spPr>
          <a:xfrm>
            <a:off x="7669047" y="3009900"/>
            <a:ext cx="1476375" cy="2133600"/>
          </a:xfrm>
          <a:custGeom>
            <a:avLst/>
            <a:gdLst/>
            <a:ahLst/>
            <a:cxnLst/>
            <a:rect l="l" t="t" r="r" b="b"/>
            <a:pathLst>
              <a:path w="2952750" h="4267200" extrusionOk="0">
                <a:moveTo>
                  <a:pt x="0" y="0"/>
                </a:moveTo>
                <a:lnTo>
                  <a:pt x="2952750" y="0"/>
                </a:lnTo>
                <a:lnTo>
                  <a:pt x="2952750" y="4267200"/>
                </a:lnTo>
                <a:lnTo>
                  <a:pt x="0" y="4267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335" name="Google Shape;335;p31"/>
          <p:cNvSpPr/>
          <p:nvPr/>
        </p:nvSpPr>
        <p:spPr>
          <a:xfrm>
            <a:off x="-101" y="-5652"/>
            <a:ext cx="2162175" cy="762000"/>
          </a:xfrm>
          <a:custGeom>
            <a:avLst/>
            <a:gdLst/>
            <a:ahLst/>
            <a:cxnLst/>
            <a:rect l="l" t="t" r="r" b="b"/>
            <a:pathLst>
              <a:path w="4324350" h="1524000" extrusionOk="0">
                <a:moveTo>
                  <a:pt x="0" y="0"/>
                </a:moveTo>
                <a:lnTo>
                  <a:pt x="4324350" y="0"/>
                </a:lnTo>
                <a:lnTo>
                  <a:pt x="4324350" y="1524000"/>
                </a:lnTo>
                <a:lnTo>
                  <a:pt x="0" y="1524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336" name="Google Shape;336;p31"/>
          <p:cNvSpPr/>
          <p:nvPr/>
        </p:nvSpPr>
        <p:spPr>
          <a:xfrm>
            <a:off x="183200" y="112725"/>
            <a:ext cx="1338596" cy="393621"/>
          </a:xfrm>
          <a:custGeom>
            <a:avLst/>
            <a:gdLst/>
            <a:ahLst/>
            <a:cxnLst/>
            <a:rect l="l" t="t" r="r" b="b"/>
            <a:pathLst>
              <a:path w="3569589" h="1049655" extrusionOk="0">
                <a:moveTo>
                  <a:pt x="0" y="0"/>
                </a:moveTo>
                <a:lnTo>
                  <a:pt x="3569589" y="0"/>
                </a:lnTo>
                <a:lnTo>
                  <a:pt x="3569589" y="1049655"/>
                </a:lnTo>
                <a:lnTo>
                  <a:pt x="0" y="10496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337" name="Google Shape;337;p31"/>
          <p:cNvSpPr/>
          <p:nvPr/>
        </p:nvSpPr>
        <p:spPr>
          <a:xfrm>
            <a:off x="341425" y="114674"/>
            <a:ext cx="1023600" cy="393600"/>
          </a:xfrm>
          <a:custGeom>
            <a:avLst/>
            <a:gdLst/>
            <a:ahLst/>
            <a:cxnLst/>
            <a:rect l="l" t="t" r="r" b="b"/>
            <a:pathLst>
              <a:path w="2047200" h="787200" extrusionOk="0">
                <a:moveTo>
                  <a:pt x="0" y="0"/>
                </a:moveTo>
                <a:lnTo>
                  <a:pt x="2047200" y="0"/>
                </a:lnTo>
                <a:lnTo>
                  <a:pt x="2047200" y="787200"/>
                </a:lnTo>
                <a:lnTo>
                  <a:pt x="0" y="787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338" name="Google Shape;338;p31"/>
          <p:cNvSpPr txBox="1"/>
          <p:nvPr/>
        </p:nvSpPr>
        <p:spPr>
          <a:xfrm>
            <a:off x="8528496" y="4671667"/>
            <a:ext cx="457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r>
            <a:endParaRPr sz="700"/>
          </a:p>
        </p:txBody>
      </p:sp>
      <p:pic>
        <p:nvPicPr>
          <p:cNvPr id="2" name="Picture 1" descr="A picture containing screenshot, text, multimedia software, design&#10;&#10;Description automatically generated">
            <a:extLst>
              <a:ext uri="{FF2B5EF4-FFF2-40B4-BE49-F238E27FC236}">
                <a16:creationId xmlns:a16="http://schemas.microsoft.com/office/drawing/2014/main" id="{762074F6-DAC6-9601-DC06-1C1CE3767D2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018" y="1266452"/>
            <a:ext cx="6417366" cy="3565897"/>
          </a:xfrm>
          <a:prstGeom prst="rect">
            <a:avLst/>
          </a:prstGeom>
        </p:spPr>
      </p:pic>
      <p:sp>
        <p:nvSpPr>
          <p:cNvPr id="3" name="Google Shape;293;p30">
            <a:extLst>
              <a:ext uri="{FF2B5EF4-FFF2-40B4-BE49-F238E27FC236}">
                <a16:creationId xmlns:a16="http://schemas.microsoft.com/office/drawing/2014/main" id="{E8CFB262-3556-23F3-E171-541589002BB1}"/>
              </a:ext>
            </a:extLst>
          </p:cNvPr>
          <p:cNvSpPr txBox="1"/>
          <p:nvPr/>
        </p:nvSpPr>
        <p:spPr>
          <a:xfrm>
            <a:off x="922479" y="770332"/>
            <a:ext cx="7484755" cy="395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b="1" dirty="0" err="1">
                <a:solidFill>
                  <a:srgbClr val="2EBDBC"/>
                </a:solidFill>
                <a:latin typeface="Open Sans"/>
                <a:ea typeface="Open Sans"/>
                <a:cs typeface="Open Sans"/>
                <a:sym typeface="Open Sans"/>
              </a:rPr>
              <a:t>Classifying</a:t>
            </a:r>
            <a:r>
              <a:rPr lang="fr" sz="2400" b="1" dirty="0">
                <a:solidFill>
                  <a:srgbClr val="2EBDBC"/>
                </a:solidFill>
                <a:latin typeface="Open Sans"/>
                <a:ea typeface="Open Sans"/>
                <a:cs typeface="Open Sans"/>
                <a:sym typeface="Open Sans"/>
              </a:rPr>
              <a:t> a</a:t>
            </a:r>
            <a:r>
              <a:rPr lang="fr" sz="2400" b="1" i="0" u="none" strike="noStrike" cap="none" dirty="0">
                <a:solidFill>
                  <a:srgbClr val="2EBDBC"/>
                </a:solidFill>
                <a:latin typeface="Open Sans"/>
                <a:ea typeface="Open Sans"/>
                <a:cs typeface="Open Sans"/>
                <a:sym typeface="Open Sans"/>
              </a:rPr>
              <a:t>ctions to </a:t>
            </a:r>
            <a:r>
              <a:rPr lang="fr" sz="2400" b="1" i="0" u="none" strike="noStrike" cap="none" dirty="0" err="1">
                <a:solidFill>
                  <a:srgbClr val="2EBDBC"/>
                </a:solidFill>
                <a:latin typeface="Open Sans"/>
                <a:ea typeface="Open Sans"/>
                <a:cs typeface="Open Sans"/>
                <a:sym typeface="Open Sans"/>
              </a:rPr>
              <a:t>reduc</a:t>
            </a:r>
            <a:r>
              <a:rPr lang="fr" sz="2400" b="1" dirty="0" err="1">
                <a:solidFill>
                  <a:srgbClr val="2EBDBC"/>
                </a:solidFill>
                <a:latin typeface="Open Sans"/>
                <a:ea typeface="Open Sans"/>
                <a:cs typeface="Open Sans"/>
                <a:sym typeface="Open Sans"/>
              </a:rPr>
              <a:t>e</a:t>
            </a:r>
            <a:r>
              <a:rPr lang="fr" sz="2400" b="1" dirty="0">
                <a:solidFill>
                  <a:srgbClr val="2EBDBC"/>
                </a:solidFill>
                <a:latin typeface="Open Sans"/>
                <a:ea typeface="Open Sans"/>
                <a:cs typeface="Open Sans"/>
                <a:sym typeface="Open Sans"/>
              </a:rPr>
              <a:t> Co2 </a:t>
            </a:r>
            <a:r>
              <a:rPr lang="fr" sz="2400" b="1" dirty="0" err="1">
                <a:solidFill>
                  <a:srgbClr val="2EBDBC"/>
                </a:solidFill>
                <a:latin typeface="Open Sans"/>
                <a:ea typeface="Open Sans"/>
                <a:cs typeface="Open Sans"/>
                <a:sym typeface="Open Sans"/>
              </a:rPr>
              <a:t>emissions</a:t>
            </a:r>
            <a:endParaRPr lang="fr" sz="2400" b="1" i="0" u="none" strike="noStrike" cap="none" dirty="0">
              <a:solidFill>
                <a:srgbClr val="2EBDB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6727680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1"/>
          <p:cNvSpPr/>
          <p:nvPr/>
        </p:nvSpPr>
        <p:spPr>
          <a:xfrm>
            <a:off x="0" y="-3484"/>
            <a:ext cx="9144000" cy="5147120"/>
          </a:xfrm>
          <a:custGeom>
            <a:avLst/>
            <a:gdLst/>
            <a:ahLst/>
            <a:cxnLst/>
            <a:rect l="l" t="t" r="r" b="b"/>
            <a:pathLst>
              <a:path w="24384000" h="13725652" extrusionOk="0">
                <a:moveTo>
                  <a:pt x="0" y="0"/>
                </a:moveTo>
                <a:lnTo>
                  <a:pt x="24384000" y="0"/>
                </a:lnTo>
                <a:lnTo>
                  <a:pt x="24384000" y="13725652"/>
                </a:lnTo>
                <a:lnTo>
                  <a:pt x="0" y="13725652"/>
                </a:lnTo>
                <a:close/>
              </a:path>
            </a:pathLst>
          </a:custGeom>
          <a:solidFill>
            <a:srgbClr val="DFF1F4"/>
          </a:solid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331" name="Google Shape;331;p31"/>
          <p:cNvSpPr/>
          <p:nvPr/>
        </p:nvSpPr>
        <p:spPr>
          <a:xfrm>
            <a:off x="201892" y="198409"/>
            <a:ext cx="8740188" cy="4743307"/>
          </a:xfrm>
          <a:custGeom>
            <a:avLst/>
            <a:gdLst/>
            <a:ahLst/>
            <a:cxnLst/>
            <a:rect l="l" t="t" r="r" b="b"/>
            <a:pathLst>
              <a:path w="23307167" h="12648819" extrusionOk="0">
                <a:moveTo>
                  <a:pt x="0" y="0"/>
                </a:moveTo>
                <a:lnTo>
                  <a:pt x="23307167" y="0"/>
                </a:lnTo>
                <a:lnTo>
                  <a:pt x="23307167" y="12648819"/>
                </a:lnTo>
                <a:lnTo>
                  <a:pt x="0" y="1264881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332" name="Google Shape;332;p31"/>
          <p:cNvSpPr/>
          <p:nvPr/>
        </p:nvSpPr>
        <p:spPr>
          <a:xfrm rot="-2212194">
            <a:off x="8668056" y="4700947"/>
            <a:ext cx="263652" cy="417671"/>
          </a:xfrm>
          <a:custGeom>
            <a:avLst/>
            <a:gdLst/>
            <a:ahLst/>
            <a:cxnLst/>
            <a:rect l="l" t="t" r="r" b="b"/>
            <a:pathLst>
              <a:path w="703072" h="1113790" extrusionOk="0">
                <a:moveTo>
                  <a:pt x="0" y="137287"/>
                </a:moveTo>
                <a:cubicBezTo>
                  <a:pt x="0" y="62103"/>
                  <a:pt x="59436" y="0"/>
                  <a:pt x="134112" y="0"/>
                </a:cubicBezTo>
                <a:lnTo>
                  <a:pt x="568960" y="0"/>
                </a:lnTo>
                <a:lnTo>
                  <a:pt x="568960" y="25400"/>
                </a:lnTo>
                <a:lnTo>
                  <a:pt x="568960" y="0"/>
                </a:lnTo>
                <a:cubicBezTo>
                  <a:pt x="643763" y="0"/>
                  <a:pt x="703072" y="62103"/>
                  <a:pt x="703072" y="137287"/>
                </a:cubicBezTo>
                <a:lnTo>
                  <a:pt x="677672" y="137287"/>
                </a:lnTo>
                <a:lnTo>
                  <a:pt x="703072" y="137287"/>
                </a:lnTo>
                <a:lnTo>
                  <a:pt x="703072" y="976503"/>
                </a:lnTo>
                <a:lnTo>
                  <a:pt x="677672" y="976503"/>
                </a:lnTo>
                <a:lnTo>
                  <a:pt x="703072" y="976503"/>
                </a:lnTo>
                <a:cubicBezTo>
                  <a:pt x="703072" y="1051560"/>
                  <a:pt x="643636" y="1113790"/>
                  <a:pt x="568960" y="1113790"/>
                </a:cubicBezTo>
                <a:lnTo>
                  <a:pt x="568960" y="1088390"/>
                </a:lnTo>
                <a:lnTo>
                  <a:pt x="568960" y="1113790"/>
                </a:lnTo>
                <a:lnTo>
                  <a:pt x="134112" y="1113790"/>
                </a:lnTo>
                <a:lnTo>
                  <a:pt x="134112" y="1088390"/>
                </a:lnTo>
                <a:lnTo>
                  <a:pt x="134112" y="1113790"/>
                </a:lnTo>
                <a:cubicBezTo>
                  <a:pt x="59436" y="1113663"/>
                  <a:pt x="0" y="1051560"/>
                  <a:pt x="0" y="976503"/>
                </a:cubicBezTo>
                <a:lnTo>
                  <a:pt x="0" y="137287"/>
                </a:lnTo>
                <a:lnTo>
                  <a:pt x="25400" y="137287"/>
                </a:lnTo>
                <a:lnTo>
                  <a:pt x="0" y="137287"/>
                </a:lnTo>
                <a:moveTo>
                  <a:pt x="50800" y="137287"/>
                </a:moveTo>
                <a:lnTo>
                  <a:pt x="50800" y="976503"/>
                </a:lnTo>
                <a:lnTo>
                  <a:pt x="25400" y="976503"/>
                </a:lnTo>
                <a:lnTo>
                  <a:pt x="50800" y="976503"/>
                </a:lnTo>
                <a:cubicBezTo>
                  <a:pt x="50800" y="1024890"/>
                  <a:pt x="88773" y="1062990"/>
                  <a:pt x="134112" y="1062990"/>
                </a:cubicBezTo>
                <a:lnTo>
                  <a:pt x="568960" y="1062990"/>
                </a:lnTo>
                <a:cubicBezTo>
                  <a:pt x="614299" y="1062990"/>
                  <a:pt x="652272" y="1025017"/>
                  <a:pt x="652272" y="976503"/>
                </a:cubicBezTo>
                <a:lnTo>
                  <a:pt x="652272" y="137287"/>
                </a:lnTo>
                <a:cubicBezTo>
                  <a:pt x="652272" y="88773"/>
                  <a:pt x="614299" y="50800"/>
                  <a:pt x="568960" y="50800"/>
                </a:cubicBezTo>
                <a:lnTo>
                  <a:pt x="134112" y="50800"/>
                </a:lnTo>
                <a:lnTo>
                  <a:pt x="134112" y="25400"/>
                </a:lnTo>
                <a:lnTo>
                  <a:pt x="134112" y="50800"/>
                </a:lnTo>
                <a:cubicBezTo>
                  <a:pt x="88773" y="50800"/>
                  <a:pt x="50800" y="88773"/>
                  <a:pt x="50800" y="137287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31"/>
          <p:cNvSpPr/>
          <p:nvPr/>
        </p:nvSpPr>
        <p:spPr>
          <a:xfrm>
            <a:off x="0" y="3009900"/>
            <a:ext cx="1476375" cy="2133600"/>
          </a:xfrm>
          <a:custGeom>
            <a:avLst/>
            <a:gdLst/>
            <a:ahLst/>
            <a:cxnLst/>
            <a:rect l="l" t="t" r="r" b="b"/>
            <a:pathLst>
              <a:path w="2952750" h="4267200" extrusionOk="0">
                <a:moveTo>
                  <a:pt x="0" y="0"/>
                </a:moveTo>
                <a:lnTo>
                  <a:pt x="2952750" y="0"/>
                </a:lnTo>
                <a:lnTo>
                  <a:pt x="2952750" y="4267200"/>
                </a:lnTo>
                <a:lnTo>
                  <a:pt x="0" y="4267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334" name="Google Shape;334;p31"/>
          <p:cNvSpPr/>
          <p:nvPr/>
        </p:nvSpPr>
        <p:spPr>
          <a:xfrm>
            <a:off x="7669047" y="3009900"/>
            <a:ext cx="1476375" cy="2133600"/>
          </a:xfrm>
          <a:custGeom>
            <a:avLst/>
            <a:gdLst/>
            <a:ahLst/>
            <a:cxnLst/>
            <a:rect l="l" t="t" r="r" b="b"/>
            <a:pathLst>
              <a:path w="2952750" h="4267200" extrusionOk="0">
                <a:moveTo>
                  <a:pt x="0" y="0"/>
                </a:moveTo>
                <a:lnTo>
                  <a:pt x="2952750" y="0"/>
                </a:lnTo>
                <a:lnTo>
                  <a:pt x="2952750" y="4267200"/>
                </a:lnTo>
                <a:lnTo>
                  <a:pt x="0" y="4267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335" name="Google Shape;335;p31"/>
          <p:cNvSpPr/>
          <p:nvPr/>
        </p:nvSpPr>
        <p:spPr>
          <a:xfrm>
            <a:off x="-101" y="-5652"/>
            <a:ext cx="2162175" cy="762000"/>
          </a:xfrm>
          <a:custGeom>
            <a:avLst/>
            <a:gdLst/>
            <a:ahLst/>
            <a:cxnLst/>
            <a:rect l="l" t="t" r="r" b="b"/>
            <a:pathLst>
              <a:path w="4324350" h="1524000" extrusionOk="0">
                <a:moveTo>
                  <a:pt x="0" y="0"/>
                </a:moveTo>
                <a:lnTo>
                  <a:pt x="4324350" y="0"/>
                </a:lnTo>
                <a:lnTo>
                  <a:pt x="4324350" y="1524000"/>
                </a:lnTo>
                <a:lnTo>
                  <a:pt x="0" y="1524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336" name="Google Shape;336;p31"/>
          <p:cNvSpPr/>
          <p:nvPr/>
        </p:nvSpPr>
        <p:spPr>
          <a:xfrm>
            <a:off x="183200" y="112725"/>
            <a:ext cx="1338596" cy="393621"/>
          </a:xfrm>
          <a:custGeom>
            <a:avLst/>
            <a:gdLst/>
            <a:ahLst/>
            <a:cxnLst/>
            <a:rect l="l" t="t" r="r" b="b"/>
            <a:pathLst>
              <a:path w="3569589" h="1049655" extrusionOk="0">
                <a:moveTo>
                  <a:pt x="0" y="0"/>
                </a:moveTo>
                <a:lnTo>
                  <a:pt x="3569589" y="0"/>
                </a:lnTo>
                <a:lnTo>
                  <a:pt x="3569589" y="1049655"/>
                </a:lnTo>
                <a:lnTo>
                  <a:pt x="0" y="10496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337" name="Google Shape;337;p31"/>
          <p:cNvSpPr/>
          <p:nvPr/>
        </p:nvSpPr>
        <p:spPr>
          <a:xfrm>
            <a:off x="341425" y="114674"/>
            <a:ext cx="1023600" cy="393600"/>
          </a:xfrm>
          <a:custGeom>
            <a:avLst/>
            <a:gdLst/>
            <a:ahLst/>
            <a:cxnLst/>
            <a:rect l="l" t="t" r="r" b="b"/>
            <a:pathLst>
              <a:path w="2047200" h="787200" extrusionOk="0">
                <a:moveTo>
                  <a:pt x="0" y="0"/>
                </a:moveTo>
                <a:lnTo>
                  <a:pt x="2047200" y="0"/>
                </a:lnTo>
                <a:lnTo>
                  <a:pt x="2047200" y="787200"/>
                </a:lnTo>
                <a:lnTo>
                  <a:pt x="0" y="787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338" name="Google Shape;338;p31"/>
          <p:cNvSpPr txBox="1"/>
          <p:nvPr/>
        </p:nvSpPr>
        <p:spPr>
          <a:xfrm>
            <a:off x="8528496" y="4671667"/>
            <a:ext cx="457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r>
            <a:endParaRPr sz="700"/>
          </a:p>
        </p:txBody>
      </p:sp>
      <p:sp>
        <p:nvSpPr>
          <p:cNvPr id="339" name="Google Shape;339;p31"/>
          <p:cNvSpPr txBox="1"/>
          <p:nvPr/>
        </p:nvSpPr>
        <p:spPr>
          <a:xfrm>
            <a:off x="1189131" y="1890649"/>
            <a:ext cx="6765600" cy="1712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5200" b="1" i="0" u="none" strike="noStrike" cap="none" dirty="0">
                <a:solidFill>
                  <a:srgbClr val="2EBDBC"/>
                </a:solidFill>
                <a:latin typeface="Open Sans"/>
                <a:ea typeface="Open Sans"/>
                <a:cs typeface="Open Sans"/>
                <a:sym typeface="Open Sans"/>
              </a:rPr>
              <a:t>Activity 2 - </a:t>
            </a:r>
            <a:r>
              <a:rPr lang="fr" sz="5200" b="1" i="0" u="none" strike="noStrike" cap="none" dirty="0" err="1">
                <a:solidFill>
                  <a:srgbClr val="2EBDBC"/>
                </a:solidFill>
                <a:latin typeface="Open Sans"/>
                <a:ea typeface="Open Sans"/>
                <a:cs typeface="Open Sans"/>
                <a:sym typeface="Open Sans"/>
              </a:rPr>
              <a:t>Personal</a:t>
            </a:r>
            <a:r>
              <a:rPr lang="fr" sz="5200" b="1" i="0" u="none" strike="noStrike" cap="none" dirty="0">
                <a:solidFill>
                  <a:srgbClr val="2EBDBC"/>
                </a:solidFill>
                <a:latin typeface="Open Sans"/>
                <a:ea typeface="Open Sans"/>
                <a:cs typeface="Open Sans"/>
                <a:sym typeface="Open Sans"/>
              </a:rPr>
              <a:t> action</a:t>
            </a:r>
            <a:endParaRPr sz="7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2"/>
          <p:cNvSpPr/>
          <p:nvPr/>
        </p:nvSpPr>
        <p:spPr>
          <a:xfrm>
            <a:off x="0" y="-3687"/>
            <a:ext cx="9144000" cy="5147120"/>
          </a:xfrm>
          <a:custGeom>
            <a:avLst/>
            <a:gdLst/>
            <a:ahLst/>
            <a:cxnLst/>
            <a:rect l="l" t="t" r="r" b="b"/>
            <a:pathLst>
              <a:path w="24384000" h="13725652" extrusionOk="0">
                <a:moveTo>
                  <a:pt x="0" y="0"/>
                </a:moveTo>
                <a:lnTo>
                  <a:pt x="24384000" y="0"/>
                </a:lnTo>
                <a:lnTo>
                  <a:pt x="24384000" y="13725652"/>
                </a:lnTo>
                <a:lnTo>
                  <a:pt x="0" y="13725652"/>
                </a:lnTo>
                <a:close/>
              </a:path>
            </a:pathLst>
          </a:custGeom>
          <a:solidFill>
            <a:srgbClr val="DFF1F4"/>
          </a:solid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345" name="Google Shape;345;p32"/>
          <p:cNvSpPr/>
          <p:nvPr/>
        </p:nvSpPr>
        <p:spPr>
          <a:xfrm>
            <a:off x="201906" y="2934"/>
            <a:ext cx="8740188" cy="4743307"/>
          </a:xfrm>
          <a:custGeom>
            <a:avLst/>
            <a:gdLst/>
            <a:ahLst/>
            <a:cxnLst/>
            <a:rect l="l" t="t" r="r" b="b"/>
            <a:pathLst>
              <a:path w="23307167" h="12648819" extrusionOk="0">
                <a:moveTo>
                  <a:pt x="0" y="0"/>
                </a:moveTo>
                <a:lnTo>
                  <a:pt x="23307167" y="0"/>
                </a:lnTo>
                <a:lnTo>
                  <a:pt x="23307167" y="12648819"/>
                </a:lnTo>
                <a:lnTo>
                  <a:pt x="0" y="1264881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346" name="Google Shape;346;p32"/>
          <p:cNvSpPr/>
          <p:nvPr/>
        </p:nvSpPr>
        <p:spPr>
          <a:xfrm rot="-2212194">
            <a:off x="8668056" y="4700947"/>
            <a:ext cx="263652" cy="417671"/>
          </a:xfrm>
          <a:custGeom>
            <a:avLst/>
            <a:gdLst/>
            <a:ahLst/>
            <a:cxnLst/>
            <a:rect l="l" t="t" r="r" b="b"/>
            <a:pathLst>
              <a:path w="703072" h="1113790" extrusionOk="0">
                <a:moveTo>
                  <a:pt x="0" y="137287"/>
                </a:moveTo>
                <a:cubicBezTo>
                  <a:pt x="0" y="62103"/>
                  <a:pt x="59436" y="0"/>
                  <a:pt x="134112" y="0"/>
                </a:cubicBezTo>
                <a:lnTo>
                  <a:pt x="568960" y="0"/>
                </a:lnTo>
                <a:lnTo>
                  <a:pt x="568960" y="25400"/>
                </a:lnTo>
                <a:lnTo>
                  <a:pt x="568960" y="0"/>
                </a:lnTo>
                <a:cubicBezTo>
                  <a:pt x="643763" y="0"/>
                  <a:pt x="703072" y="62103"/>
                  <a:pt x="703072" y="137287"/>
                </a:cubicBezTo>
                <a:lnTo>
                  <a:pt x="677672" y="137287"/>
                </a:lnTo>
                <a:lnTo>
                  <a:pt x="703072" y="137287"/>
                </a:lnTo>
                <a:lnTo>
                  <a:pt x="703072" y="976503"/>
                </a:lnTo>
                <a:lnTo>
                  <a:pt x="677672" y="976503"/>
                </a:lnTo>
                <a:lnTo>
                  <a:pt x="703072" y="976503"/>
                </a:lnTo>
                <a:cubicBezTo>
                  <a:pt x="703072" y="1051560"/>
                  <a:pt x="643636" y="1113790"/>
                  <a:pt x="568960" y="1113790"/>
                </a:cubicBezTo>
                <a:lnTo>
                  <a:pt x="568960" y="1088390"/>
                </a:lnTo>
                <a:lnTo>
                  <a:pt x="568960" y="1113790"/>
                </a:lnTo>
                <a:lnTo>
                  <a:pt x="134112" y="1113790"/>
                </a:lnTo>
                <a:lnTo>
                  <a:pt x="134112" y="1088390"/>
                </a:lnTo>
                <a:lnTo>
                  <a:pt x="134112" y="1113790"/>
                </a:lnTo>
                <a:cubicBezTo>
                  <a:pt x="59436" y="1113663"/>
                  <a:pt x="0" y="1051560"/>
                  <a:pt x="0" y="976503"/>
                </a:cubicBezTo>
                <a:lnTo>
                  <a:pt x="0" y="137287"/>
                </a:lnTo>
                <a:lnTo>
                  <a:pt x="25400" y="137287"/>
                </a:lnTo>
                <a:lnTo>
                  <a:pt x="0" y="137287"/>
                </a:lnTo>
                <a:moveTo>
                  <a:pt x="50800" y="137287"/>
                </a:moveTo>
                <a:lnTo>
                  <a:pt x="50800" y="976503"/>
                </a:lnTo>
                <a:lnTo>
                  <a:pt x="25400" y="976503"/>
                </a:lnTo>
                <a:lnTo>
                  <a:pt x="50800" y="976503"/>
                </a:lnTo>
                <a:cubicBezTo>
                  <a:pt x="50800" y="1024890"/>
                  <a:pt x="88773" y="1062990"/>
                  <a:pt x="134112" y="1062990"/>
                </a:cubicBezTo>
                <a:lnTo>
                  <a:pt x="568960" y="1062990"/>
                </a:lnTo>
                <a:cubicBezTo>
                  <a:pt x="614299" y="1062990"/>
                  <a:pt x="652272" y="1025017"/>
                  <a:pt x="652272" y="976503"/>
                </a:cubicBezTo>
                <a:lnTo>
                  <a:pt x="652272" y="137287"/>
                </a:lnTo>
                <a:cubicBezTo>
                  <a:pt x="652272" y="88773"/>
                  <a:pt x="614299" y="50800"/>
                  <a:pt x="568960" y="50800"/>
                </a:cubicBezTo>
                <a:lnTo>
                  <a:pt x="134112" y="50800"/>
                </a:lnTo>
                <a:lnTo>
                  <a:pt x="134112" y="25400"/>
                </a:lnTo>
                <a:lnTo>
                  <a:pt x="134112" y="50800"/>
                </a:lnTo>
                <a:cubicBezTo>
                  <a:pt x="88773" y="50800"/>
                  <a:pt x="50800" y="88773"/>
                  <a:pt x="50800" y="137287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32"/>
          <p:cNvSpPr/>
          <p:nvPr/>
        </p:nvSpPr>
        <p:spPr>
          <a:xfrm>
            <a:off x="0" y="3009900"/>
            <a:ext cx="1476375" cy="2133600"/>
          </a:xfrm>
          <a:custGeom>
            <a:avLst/>
            <a:gdLst/>
            <a:ahLst/>
            <a:cxnLst/>
            <a:rect l="l" t="t" r="r" b="b"/>
            <a:pathLst>
              <a:path w="2952750" h="4267200" extrusionOk="0">
                <a:moveTo>
                  <a:pt x="0" y="0"/>
                </a:moveTo>
                <a:lnTo>
                  <a:pt x="2952750" y="0"/>
                </a:lnTo>
                <a:lnTo>
                  <a:pt x="2952750" y="4267200"/>
                </a:lnTo>
                <a:lnTo>
                  <a:pt x="0" y="4267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348" name="Google Shape;348;p32"/>
          <p:cNvSpPr/>
          <p:nvPr/>
        </p:nvSpPr>
        <p:spPr>
          <a:xfrm>
            <a:off x="7669047" y="3009900"/>
            <a:ext cx="1476375" cy="2133600"/>
          </a:xfrm>
          <a:custGeom>
            <a:avLst/>
            <a:gdLst/>
            <a:ahLst/>
            <a:cxnLst/>
            <a:rect l="l" t="t" r="r" b="b"/>
            <a:pathLst>
              <a:path w="2952750" h="4267200" extrusionOk="0">
                <a:moveTo>
                  <a:pt x="0" y="0"/>
                </a:moveTo>
                <a:lnTo>
                  <a:pt x="2952750" y="0"/>
                </a:lnTo>
                <a:lnTo>
                  <a:pt x="2952750" y="4267200"/>
                </a:lnTo>
                <a:lnTo>
                  <a:pt x="0" y="4267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349" name="Google Shape;349;p32"/>
          <p:cNvSpPr txBox="1"/>
          <p:nvPr/>
        </p:nvSpPr>
        <p:spPr>
          <a:xfrm>
            <a:off x="8528496" y="4671667"/>
            <a:ext cx="457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r>
            <a:endParaRPr sz="700"/>
          </a:p>
        </p:txBody>
      </p:sp>
      <p:grpSp>
        <p:nvGrpSpPr>
          <p:cNvPr id="350" name="Google Shape;350;p32"/>
          <p:cNvGrpSpPr/>
          <p:nvPr/>
        </p:nvGrpSpPr>
        <p:grpSpPr>
          <a:xfrm>
            <a:off x="2060699" y="1495937"/>
            <a:ext cx="1711120" cy="1589851"/>
            <a:chOff x="2269856" y="232267"/>
            <a:chExt cx="2586752" cy="2307146"/>
          </a:xfrm>
        </p:grpSpPr>
        <p:sp>
          <p:nvSpPr>
            <p:cNvPr id="351" name="Google Shape;351;p32"/>
            <p:cNvSpPr/>
            <p:nvPr/>
          </p:nvSpPr>
          <p:spPr>
            <a:xfrm>
              <a:off x="2269856" y="232267"/>
              <a:ext cx="2586752" cy="2307146"/>
            </a:xfrm>
            <a:custGeom>
              <a:avLst/>
              <a:gdLst/>
              <a:ahLst/>
              <a:cxnLst/>
              <a:rect l="l" t="t" r="r" b="b"/>
              <a:pathLst>
                <a:path w="6898005" h="6152388" extrusionOk="0">
                  <a:moveTo>
                    <a:pt x="0" y="3076194"/>
                  </a:moveTo>
                  <a:cubicBezTo>
                    <a:pt x="0" y="1374648"/>
                    <a:pt x="1546987" y="0"/>
                    <a:pt x="3448939" y="0"/>
                  </a:cubicBezTo>
                  <a:cubicBezTo>
                    <a:pt x="5350891" y="0"/>
                    <a:pt x="6898005" y="1374648"/>
                    <a:pt x="6898005" y="3076194"/>
                  </a:cubicBezTo>
                  <a:lnTo>
                    <a:pt x="6872605" y="3076194"/>
                  </a:lnTo>
                  <a:lnTo>
                    <a:pt x="6898005" y="3076194"/>
                  </a:lnTo>
                  <a:cubicBezTo>
                    <a:pt x="6898005" y="4777867"/>
                    <a:pt x="5351018" y="6152388"/>
                    <a:pt x="3449066" y="6152388"/>
                  </a:cubicBezTo>
                  <a:lnTo>
                    <a:pt x="3449066" y="6126988"/>
                  </a:lnTo>
                  <a:lnTo>
                    <a:pt x="3449066" y="6152388"/>
                  </a:lnTo>
                  <a:cubicBezTo>
                    <a:pt x="1546987" y="6152388"/>
                    <a:pt x="0" y="4777867"/>
                    <a:pt x="0" y="3076194"/>
                  </a:cubicBezTo>
                  <a:lnTo>
                    <a:pt x="25400" y="3076194"/>
                  </a:lnTo>
                  <a:lnTo>
                    <a:pt x="50800" y="3076194"/>
                  </a:lnTo>
                  <a:lnTo>
                    <a:pt x="25400" y="3076194"/>
                  </a:lnTo>
                  <a:lnTo>
                    <a:pt x="0" y="3076194"/>
                  </a:lnTo>
                  <a:moveTo>
                    <a:pt x="50800" y="3076194"/>
                  </a:moveTo>
                  <a:cubicBezTo>
                    <a:pt x="50800" y="3090164"/>
                    <a:pt x="39370" y="3101594"/>
                    <a:pt x="25400" y="3101594"/>
                  </a:cubicBezTo>
                  <a:cubicBezTo>
                    <a:pt x="11430" y="3101594"/>
                    <a:pt x="0" y="3090164"/>
                    <a:pt x="0" y="3076194"/>
                  </a:cubicBezTo>
                  <a:cubicBezTo>
                    <a:pt x="0" y="3062224"/>
                    <a:pt x="11430" y="3050794"/>
                    <a:pt x="25400" y="3050794"/>
                  </a:cubicBezTo>
                  <a:cubicBezTo>
                    <a:pt x="39370" y="3050794"/>
                    <a:pt x="50800" y="3062224"/>
                    <a:pt x="50800" y="3076194"/>
                  </a:cubicBezTo>
                  <a:cubicBezTo>
                    <a:pt x="50800" y="4744466"/>
                    <a:pt x="1569339" y="6101588"/>
                    <a:pt x="3448939" y="6101588"/>
                  </a:cubicBezTo>
                  <a:cubicBezTo>
                    <a:pt x="5328539" y="6101588"/>
                    <a:pt x="6847205" y="4744466"/>
                    <a:pt x="6847205" y="3076194"/>
                  </a:cubicBezTo>
                  <a:cubicBezTo>
                    <a:pt x="6847205" y="1407922"/>
                    <a:pt x="5328666" y="50800"/>
                    <a:pt x="3448939" y="50800"/>
                  </a:cubicBezTo>
                  <a:lnTo>
                    <a:pt x="3448939" y="25400"/>
                  </a:lnTo>
                  <a:lnTo>
                    <a:pt x="3448939" y="50800"/>
                  </a:lnTo>
                  <a:cubicBezTo>
                    <a:pt x="1569339" y="50800"/>
                    <a:pt x="50800" y="1408049"/>
                    <a:pt x="50800" y="3076194"/>
                  </a:cubicBezTo>
                  <a:close/>
                </a:path>
              </a:pathLst>
            </a:custGeom>
            <a:solidFill>
              <a:srgbClr val="00ACB3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2"/>
            <p:cNvSpPr txBox="1"/>
            <p:nvPr/>
          </p:nvSpPr>
          <p:spPr>
            <a:xfrm>
              <a:off x="2856874" y="443232"/>
              <a:ext cx="1394400" cy="13399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b="1" i="0" u="none" strike="noStrike" cap="none" dirty="0">
                  <a:solidFill>
                    <a:srgbClr val="007580"/>
                  </a:solidFill>
                  <a:latin typeface="Open Sans"/>
                  <a:ea typeface="Open Sans"/>
                  <a:cs typeface="Open Sans"/>
                  <a:sym typeface="Open Sans"/>
                </a:rPr>
                <a:t>Consumer</a:t>
              </a:r>
              <a:endParaRPr sz="500" dirty="0">
                <a:solidFill>
                  <a:srgbClr val="007580"/>
                </a:solidFill>
              </a:endParaRPr>
            </a:p>
            <a:p>
              <a:pPr marL="0" marR="0" lvl="0" indent="0" algn="ctr" rtl="0">
                <a:lnSpc>
                  <a:spcPct val="11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200" dirty="0">
                  <a:latin typeface="Open Sans"/>
                  <a:ea typeface="Open Sans"/>
                  <a:cs typeface="Open Sans"/>
                  <a:sym typeface="Open Sans"/>
                </a:rPr>
                <a:t>H</a:t>
              </a:r>
              <a:r>
                <a:rPr lang="fr" sz="1200" b="0" i="0" u="none" strike="noStrike" cap="none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ow </a:t>
              </a:r>
              <a:r>
                <a:rPr lang="fr" sz="1200" b="0" i="0" u="none" strike="noStrike" cap="none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you</a:t>
              </a:r>
              <a:r>
                <a:rPr lang="fr" sz="1200" b="0" i="0" u="none" strike="noStrike" cap="none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live and </a:t>
              </a:r>
              <a:r>
                <a:rPr lang="fr" sz="1200" b="0" i="0" u="none" strike="noStrike" cap="none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what</a:t>
              </a:r>
              <a:r>
                <a:rPr lang="fr" sz="1200" b="0" i="0" u="none" strike="noStrike" cap="none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fr" sz="1200" b="0" i="0" u="none" strike="noStrike" cap="none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you</a:t>
              </a:r>
              <a:r>
                <a:rPr lang="fr" sz="1200" b="0" i="0" u="none" strike="noStrike" cap="none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fr" sz="1200" b="0" i="0" u="none" strike="noStrike" cap="none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buy</a:t>
              </a:r>
              <a:endParaRPr sz="700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E9F5B05-ED88-C338-FB46-4D9C6184870C}"/>
              </a:ext>
            </a:extLst>
          </p:cNvPr>
          <p:cNvGrpSpPr/>
          <p:nvPr/>
        </p:nvGrpSpPr>
        <p:grpSpPr>
          <a:xfrm>
            <a:off x="0" y="0"/>
            <a:ext cx="2162175" cy="762000"/>
            <a:chOff x="0" y="0"/>
            <a:chExt cx="2162175" cy="762000"/>
          </a:xfrm>
        </p:grpSpPr>
        <p:sp>
          <p:nvSpPr>
            <p:cNvPr id="7" name="Google Shape;335;p31">
              <a:extLst>
                <a:ext uri="{FF2B5EF4-FFF2-40B4-BE49-F238E27FC236}">
                  <a16:creationId xmlns:a16="http://schemas.microsoft.com/office/drawing/2014/main" id="{057ABF47-EB61-63AB-4192-747C8A7F7E75}"/>
                </a:ext>
              </a:extLst>
            </p:cNvPr>
            <p:cNvSpPr/>
            <p:nvPr/>
          </p:nvSpPr>
          <p:spPr>
            <a:xfrm>
              <a:off x="0" y="0"/>
              <a:ext cx="2162175" cy="762000"/>
            </a:xfrm>
            <a:custGeom>
              <a:avLst/>
              <a:gdLst/>
              <a:ahLst/>
              <a:cxnLst/>
              <a:rect l="l" t="t" r="r" b="b"/>
              <a:pathLst>
                <a:path w="4324350" h="1524000" extrusionOk="0">
                  <a:moveTo>
                    <a:pt x="0" y="0"/>
                  </a:moveTo>
                  <a:lnTo>
                    <a:pt x="4324350" y="0"/>
                  </a:lnTo>
                  <a:lnTo>
                    <a:pt x="4324350" y="1524000"/>
                  </a:lnTo>
                  <a:lnTo>
                    <a:pt x="0" y="15240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8827CD9-208C-B618-1576-A3447385EC8B}"/>
                </a:ext>
              </a:extLst>
            </p:cNvPr>
            <p:cNvSpPr/>
            <p:nvPr/>
          </p:nvSpPr>
          <p:spPr>
            <a:xfrm>
              <a:off x="182981" y="82654"/>
              <a:ext cx="1366787" cy="471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Google Shape;337;p31">
              <a:extLst>
                <a:ext uri="{FF2B5EF4-FFF2-40B4-BE49-F238E27FC236}">
                  <a16:creationId xmlns:a16="http://schemas.microsoft.com/office/drawing/2014/main" id="{2312EA03-FAC8-1E4D-AE95-2AE989183D06}"/>
                </a:ext>
              </a:extLst>
            </p:cNvPr>
            <p:cNvSpPr/>
            <p:nvPr/>
          </p:nvSpPr>
          <p:spPr>
            <a:xfrm>
              <a:off x="344949" y="101904"/>
              <a:ext cx="1023600" cy="393600"/>
            </a:xfrm>
            <a:custGeom>
              <a:avLst/>
              <a:gdLst/>
              <a:ahLst/>
              <a:cxnLst/>
              <a:rect l="l" t="t" r="r" b="b"/>
              <a:pathLst>
                <a:path w="2047200" h="787200" extrusionOk="0">
                  <a:moveTo>
                    <a:pt x="0" y="0"/>
                  </a:moveTo>
                  <a:lnTo>
                    <a:pt x="2047200" y="0"/>
                  </a:lnTo>
                  <a:lnTo>
                    <a:pt x="2047200" y="787200"/>
                  </a:lnTo>
                  <a:lnTo>
                    <a:pt x="0" y="7872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11" name="Google Shape;393;p35">
            <a:extLst>
              <a:ext uri="{FF2B5EF4-FFF2-40B4-BE49-F238E27FC236}">
                <a16:creationId xmlns:a16="http://schemas.microsoft.com/office/drawing/2014/main" id="{278A4639-7AE6-8C09-4BCB-8600E530E217}"/>
              </a:ext>
            </a:extLst>
          </p:cNvPr>
          <p:cNvSpPr txBox="1"/>
          <p:nvPr/>
        </p:nvSpPr>
        <p:spPr>
          <a:xfrm>
            <a:off x="957962" y="-277"/>
            <a:ext cx="8120700" cy="984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600" dirty="0" err="1">
                <a:solidFill>
                  <a:srgbClr val="2EBDBC"/>
                </a:solidFill>
                <a:latin typeface="Raleway Black"/>
                <a:ea typeface="Raleway Black"/>
                <a:cs typeface="Raleway Black"/>
                <a:sym typeface="Raleway Black"/>
              </a:rPr>
              <a:t>Mind</a:t>
            </a:r>
            <a:r>
              <a:rPr lang="fr" sz="2600" dirty="0">
                <a:solidFill>
                  <a:srgbClr val="2EBDBC"/>
                </a:solidFill>
                <a:latin typeface="Raleway Black"/>
                <a:ea typeface="Raleway Black"/>
                <a:cs typeface="Raleway Black"/>
                <a:sym typeface="Raleway Black"/>
              </a:rPr>
              <a:t> </a:t>
            </a:r>
            <a:r>
              <a:rPr lang="fr" sz="2600" dirty="0" err="1">
                <a:solidFill>
                  <a:srgbClr val="2EBDBC"/>
                </a:solidFill>
                <a:latin typeface="Raleway Black"/>
                <a:ea typeface="Raleway Black"/>
                <a:cs typeface="Raleway Black"/>
                <a:sym typeface="Raleway Black"/>
              </a:rPr>
              <a:t>map</a:t>
            </a:r>
            <a:br>
              <a:rPr lang="fr" sz="2600" dirty="0">
                <a:solidFill>
                  <a:srgbClr val="2EBDBC"/>
                </a:solidFill>
                <a:latin typeface="Raleway Black"/>
                <a:ea typeface="Raleway Black"/>
                <a:cs typeface="Raleway Black"/>
                <a:sym typeface="Raleway Black"/>
              </a:rPr>
            </a:br>
            <a:r>
              <a:rPr lang="fr" sz="2600" i="1" dirty="0" err="1">
                <a:solidFill>
                  <a:srgbClr val="2EBDBC"/>
                </a:solidFill>
                <a:latin typeface="Raleway Black"/>
                <a:ea typeface="Raleway Black"/>
                <a:cs typeface="Raleway Black"/>
                <a:sym typeface="Raleway Black"/>
              </a:rPr>
              <a:t>What</a:t>
            </a:r>
            <a:r>
              <a:rPr lang="fr" sz="2600" i="1" dirty="0">
                <a:solidFill>
                  <a:srgbClr val="2EBDBC"/>
                </a:solidFill>
                <a:latin typeface="Raleway Black"/>
                <a:ea typeface="Raleway Black"/>
                <a:cs typeface="Raleway Black"/>
                <a:sym typeface="Raleway Black"/>
              </a:rPr>
              <a:t> are </a:t>
            </a:r>
            <a:r>
              <a:rPr lang="fr" sz="2600" i="1" dirty="0" err="1">
                <a:solidFill>
                  <a:srgbClr val="2EBDBC"/>
                </a:solidFill>
                <a:latin typeface="Raleway Black"/>
                <a:ea typeface="Raleway Black"/>
                <a:cs typeface="Raleway Black"/>
                <a:sym typeface="Raleway Black"/>
              </a:rPr>
              <a:t>your</a:t>
            </a:r>
            <a:r>
              <a:rPr lang="fr" sz="2600" i="1" dirty="0">
                <a:solidFill>
                  <a:srgbClr val="2EBDBC"/>
                </a:solidFill>
                <a:latin typeface="Raleway Black"/>
                <a:ea typeface="Raleway Black"/>
                <a:cs typeface="Raleway Black"/>
                <a:sym typeface="Raleway Black"/>
              </a:rPr>
              <a:t> </a:t>
            </a:r>
            <a:r>
              <a:rPr lang="fr" sz="2600" i="1" dirty="0" err="1">
                <a:solidFill>
                  <a:srgbClr val="2EBDBC"/>
                </a:solidFill>
                <a:latin typeface="Raleway Black"/>
                <a:ea typeface="Raleway Black"/>
                <a:cs typeface="Raleway Black"/>
                <a:sym typeface="Raleway Black"/>
              </a:rPr>
              <a:t>Climate</a:t>
            </a:r>
            <a:r>
              <a:rPr lang="fr" sz="2600" i="1" dirty="0">
                <a:solidFill>
                  <a:srgbClr val="2EBDBC"/>
                </a:solidFill>
                <a:latin typeface="Raleway Black"/>
                <a:ea typeface="Raleway Black"/>
                <a:cs typeface="Raleway Black"/>
                <a:sym typeface="Raleway Black"/>
              </a:rPr>
              <a:t> </a:t>
            </a:r>
            <a:r>
              <a:rPr lang="fr" sz="2600" i="1" dirty="0" err="1">
                <a:solidFill>
                  <a:srgbClr val="2EBDBC"/>
                </a:solidFill>
                <a:latin typeface="Raleway Black"/>
                <a:ea typeface="Raleway Black"/>
                <a:cs typeface="Raleway Black"/>
                <a:sym typeface="Raleway Black"/>
              </a:rPr>
              <a:t>Superpowers</a:t>
            </a:r>
            <a:r>
              <a:rPr lang="fr" sz="2600" i="1" dirty="0">
                <a:solidFill>
                  <a:srgbClr val="2EBDBC"/>
                </a:solidFill>
                <a:latin typeface="Raleway Black"/>
                <a:ea typeface="Raleway Black"/>
                <a:cs typeface="Raleway Black"/>
                <a:sym typeface="Raleway Black"/>
              </a:rPr>
              <a:t>?</a:t>
            </a:r>
            <a:r>
              <a:rPr lang="fr" sz="2600" dirty="0">
                <a:solidFill>
                  <a:srgbClr val="2EBDBC"/>
                </a:solidFill>
                <a:latin typeface="Raleway Black"/>
                <a:ea typeface="Raleway Black"/>
                <a:cs typeface="Raleway Black"/>
                <a:sym typeface="Raleway Black"/>
              </a:rPr>
              <a:t> </a:t>
            </a:r>
            <a:endParaRPr sz="2600" dirty="0">
              <a:solidFill>
                <a:srgbClr val="2EBDBC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grpSp>
        <p:nvGrpSpPr>
          <p:cNvPr id="12" name="Google Shape;350;p32">
            <a:extLst>
              <a:ext uri="{FF2B5EF4-FFF2-40B4-BE49-F238E27FC236}">
                <a16:creationId xmlns:a16="http://schemas.microsoft.com/office/drawing/2014/main" id="{73BA2E1E-3F0F-A566-B8CF-1F1FCF0CDF61}"/>
              </a:ext>
            </a:extLst>
          </p:cNvPr>
          <p:cNvGrpSpPr/>
          <p:nvPr/>
        </p:nvGrpSpPr>
        <p:grpSpPr>
          <a:xfrm>
            <a:off x="3737848" y="896784"/>
            <a:ext cx="1711120" cy="1589851"/>
            <a:chOff x="2269856" y="232267"/>
            <a:chExt cx="2586752" cy="2307146"/>
          </a:xfrm>
        </p:grpSpPr>
        <p:sp>
          <p:nvSpPr>
            <p:cNvPr id="13" name="Google Shape;351;p32">
              <a:extLst>
                <a:ext uri="{FF2B5EF4-FFF2-40B4-BE49-F238E27FC236}">
                  <a16:creationId xmlns:a16="http://schemas.microsoft.com/office/drawing/2014/main" id="{60E49714-8CB2-56DC-23AF-09AE02C38814}"/>
                </a:ext>
              </a:extLst>
            </p:cNvPr>
            <p:cNvSpPr/>
            <p:nvPr/>
          </p:nvSpPr>
          <p:spPr>
            <a:xfrm>
              <a:off x="2269856" y="232267"/>
              <a:ext cx="2586752" cy="2307146"/>
            </a:xfrm>
            <a:custGeom>
              <a:avLst/>
              <a:gdLst/>
              <a:ahLst/>
              <a:cxnLst/>
              <a:rect l="l" t="t" r="r" b="b"/>
              <a:pathLst>
                <a:path w="6898005" h="6152388" extrusionOk="0">
                  <a:moveTo>
                    <a:pt x="0" y="3076194"/>
                  </a:moveTo>
                  <a:cubicBezTo>
                    <a:pt x="0" y="1374648"/>
                    <a:pt x="1546987" y="0"/>
                    <a:pt x="3448939" y="0"/>
                  </a:cubicBezTo>
                  <a:cubicBezTo>
                    <a:pt x="5350891" y="0"/>
                    <a:pt x="6898005" y="1374648"/>
                    <a:pt x="6898005" y="3076194"/>
                  </a:cubicBezTo>
                  <a:lnTo>
                    <a:pt x="6872605" y="3076194"/>
                  </a:lnTo>
                  <a:lnTo>
                    <a:pt x="6898005" y="3076194"/>
                  </a:lnTo>
                  <a:cubicBezTo>
                    <a:pt x="6898005" y="4777867"/>
                    <a:pt x="5351018" y="6152388"/>
                    <a:pt x="3449066" y="6152388"/>
                  </a:cubicBezTo>
                  <a:lnTo>
                    <a:pt x="3449066" y="6126988"/>
                  </a:lnTo>
                  <a:lnTo>
                    <a:pt x="3449066" y="6152388"/>
                  </a:lnTo>
                  <a:cubicBezTo>
                    <a:pt x="1546987" y="6152388"/>
                    <a:pt x="0" y="4777867"/>
                    <a:pt x="0" y="3076194"/>
                  </a:cubicBezTo>
                  <a:lnTo>
                    <a:pt x="25400" y="3076194"/>
                  </a:lnTo>
                  <a:lnTo>
                    <a:pt x="50800" y="3076194"/>
                  </a:lnTo>
                  <a:lnTo>
                    <a:pt x="25400" y="3076194"/>
                  </a:lnTo>
                  <a:lnTo>
                    <a:pt x="0" y="3076194"/>
                  </a:lnTo>
                  <a:moveTo>
                    <a:pt x="50800" y="3076194"/>
                  </a:moveTo>
                  <a:cubicBezTo>
                    <a:pt x="50800" y="3090164"/>
                    <a:pt x="39370" y="3101594"/>
                    <a:pt x="25400" y="3101594"/>
                  </a:cubicBezTo>
                  <a:cubicBezTo>
                    <a:pt x="11430" y="3101594"/>
                    <a:pt x="0" y="3090164"/>
                    <a:pt x="0" y="3076194"/>
                  </a:cubicBezTo>
                  <a:cubicBezTo>
                    <a:pt x="0" y="3062224"/>
                    <a:pt x="11430" y="3050794"/>
                    <a:pt x="25400" y="3050794"/>
                  </a:cubicBezTo>
                  <a:cubicBezTo>
                    <a:pt x="39370" y="3050794"/>
                    <a:pt x="50800" y="3062224"/>
                    <a:pt x="50800" y="3076194"/>
                  </a:cubicBezTo>
                  <a:cubicBezTo>
                    <a:pt x="50800" y="4744466"/>
                    <a:pt x="1569339" y="6101588"/>
                    <a:pt x="3448939" y="6101588"/>
                  </a:cubicBezTo>
                  <a:cubicBezTo>
                    <a:pt x="5328539" y="6101588"/>
                    <a:pt x="6847205" y="4744466"/>
                    <a:pt x="6847205" y="3076194"/>
                  </a:cubicBezTo>
                  <a:cubicBezTo>
                    <a:pt x="6847205" y="1407922"/>
                    <a:pt x="5328666" y="50800"/>
                    <a:pt x="3448939" y="50800"/>
                  </a:cubicBezTo>
                  <a:lnTo>
                    <a:pt x="3448939" y="25400"/>
                  </a:lnTo>
                  <a:lnTo>
                    <a:pt x="3448939" y="50800"/>
                  </a:lnTo>
                  <a:cubicBezTo>
                    <a:pt x="1569339" y="50800"/>
                    <a:pt x="50800" y="1408049"/>
                    <a:pt x="50800" y="3076194"/>
                  </a:cubicBezTo>
                  <a:close/>
                </a:path>
              </a:pathLst>
            </a:custGeom>
            <a:solidFill>
              <a:srgbClr val="00ACB3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52;p32">
              <a:extLst>
                <a:ext uri="{FF2B5EF4-FFF2-40B4-BE49-F238E27FC236}">
                  <a16:creationId xmlns:a16="http://schemas.microsoft.com/office/drawing/2014/main" id="{2CFB7B79-7770-664C-EB5F-C063F65BB0E8}"/>
                </a:ext>
              </a:extLst>
            </p:cNvPr>
            <p:cNvSpPr txBox="1"/>
            <p:nvPr/>
          </p:nvSpPr>
          <p:spPr>
            <a:xfrm>
              <a:off x="2856874" y="443232"/>
              <a:ext cx="1394400" cy="16614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b="1" i="0" u="none" strike="noStrike" cap="none" dirty="0">
                  <a:solidFill>
                    <a:srgbClr val="007580"/>
                  </a:solidFill>
                  <a:latin typeface="Open Sans"/>
                  <a:ea typeface="Open Sans"/>
                  <a:cs typeface="Open Sans"/>
                  <a:sym typeface="Open Sans"/>
                </a:rPr>
                <a:t>Citizen</a:t>
              </a:r>
              <a:endParaRPr sz="500" dirty="0">
                <a:solidFill>
                  <a:srgbClr val="007580"/>
                </a:solidFill>
              </a:endParaRPr>
            </a:p>
            <a:p>
              <a:pPr marL="0" marR="0" lvl="0" indent="0" algn="ctr" rtl="0">
                <a:lnSpc>
                  <a:spcPct val="11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200" dirty="0">
                  <a:latin typeface="Open Sans"/>
                  <a:ea typeface="Open Sans"/>
                  <a:cs typeface="Open Sans"/>
                  <a:sym typeface="Open Sans"/>
                </a:rPr>
                <a:t>Collective Actions </a:t>
              </a:r>
              <a:r>
                <a:rPr lang="fr" sz="1200" dirty="0" err="1">
                  <a:latin typeface="Open Sans"/>
                  <a:ea typeface="Open Sans"/>
                  <a:cs typeface="Open Sans"/>
                  <a:sym typeface="Open Sans"/>
                </a:rPr>
                <a:t>that</a:t>
              </a:r>
              <a:r>
                <a:rPr lang="fr" sz="1200" dirty="0">
                  <a:latin typeface="Open Sans"/>
                  <a:ea typeface="Open Sans"/>
                  <a:cs typeface="Open Sans"/>
                  <a:sym typeface="Open Sans"/>
                </a:rPr>
                <a:t> move the system</a:t>
              </a:r>
              <a:endParaRPr sz="700" dirty="0"/>
            </a:p>
          </p:txBody>
        </p:sp>
      </p:grpSp>
      <p:grpSp>
        <p:nvGrpSpPr>
          <p:cNvPr id="15" name="Google Shape;350;p32">
            <a:extLst>
              <a:ext uri="{FF2B5EF4-FFF2-40B4-BE49-F238E27FC236}">
                <a16:creationId xmlns:a16="http://schemas.microsoft.com/office/drawing/2014/main" id="{87DDA09E-BF3D-6AD8-754B-29105C4AC170}"/>
              </a:ext>
            </a:extLst>
          </p:cNvPr>
          <p:cNvGrpSpPr/>
          <p:nvPr/>
        </p:nvGrpSpPr>
        <p:grpSpPr>
          <a:xfrm>
            <a:off x="5491033" y="1380435"/>
            <a:ext cx="1711120" cy="1589852"/>
            <a:chOff x="2269856" y="232267"/>
            <a:chExt cx="2586752" cy="2307146"/>
          </a:xfrm>
        </p:grpSpPr>
        <p:sp>
          <p:nvSpPr>
            <p:cNvPr id="16" name="Google Shape;351;p32">
              <a:extLst>
                <a:ext uri="{FF2B5EF4-FFF2-40B4-BE49-F238E27FC236}">
                  <a16:creationId xmlns:a16="http://schemas.microsoft.com/office/drawing/2014/main" id="{9374F15D-5873-9201-F988-F37527353A8B}"/>
                </a:ext>
              </a:extLst>
            </p:cNvPr>
            <p:cNvSpPr/>
            <p:nvPr/>
          </p:nvSpPr>
          <p:spPr>
            <a:xfrm>
              <a:off x="2269856" y="232267"/>
              <a:ext cx="2586752" cy="2307146"/>
            </a:xfrm>
            <a:custGeom>
              <a:avLst/>
              <a:gdLst/>
              <a:ahLst/>
              <a:cxnLst/>
              <a:rect l="l" t="t" r="r" b="b"/>
              <a:pathLst>
                <a:path w="6898005" h="6152388" extrusionOk="0">
                  <a:moveTo>
                    <a:pt x="0" y="3076194"/>
                  </a:moveTo>
                  <a:cubicBezTo>
                    <a:pt x="0" y="1374648"/>
                    <a:pt x="1546987" y="0"/>
                    <a:pt x="3448939" y="0"/>
                  </a:cubicBezTo>
                  <a:cubicBezTo>
                    <a:pt x="5350891" y="0"/>
                    <a:pt x="6898005" y="1374648"/>
                    <a:pt x="6898005" y="3076194"/>
                  </a:cubicBezTo>
                  <a:lnTo>
                    <a:pt x="6872605" y="3076194"/>
                  </a:lnTo>
                  <a:lnTo>
                    <a:pt x="6898005" y="3076194"/>
                  </a:lnTo>
                  <a:cubicBezTo>
                    <a:pt x="6898005" y="4777867"/>
                    <a:pt x="5351018" y="6152388"/>
                    <a:pt x="3449066" y="6152388"/>
                  </a:cubicBezTo>
                  <a:lnTo>
                    <a:pt x="3449066" y="6126988"/>
                  </a:lnTo>
                  <a:lnTo>
                    <a:pt x="3449066" y="6152388"/>
                  </a:lnTo>
                  <a:cubicBezTo>
                    <a:pt x="1546987" y="6152388"/>
                    <a:pt x="0" y="4777867"/>
                    <a:pt x="0" y="3076194"/>
                  </a:cubicBezTo>
                  <a:lnTo>
                    <a:pt x="25400" y="3076194"/>
                  </a:lnTo>
                  <a:lnTo>
                    <a:pt x="50800" y="3076194"/>
                  </a:lnTo>
                  <a:lnTo>
                    <a:pt x="25400" y="3076194"/>
                  </a:lnTo>
                  <a:lnTo>
                    <a:pt x="0" y="3076194"/>
                  </a:lnTo>
                  <a:moveTo>
                    <a:pt x="50800" y="3076194"/>
                  </a:moveTo>
                  <a:cubicBezTo>
                    <a:pt x="50800" y="3090164"/>
                    <a:pt x="39370" y="3101594"/>
                    <a:pt x="25400" y="3101594"/>
                  </a:cubicBezTo>
                  <a:cubicBezTo>
                    <a:pt x="11430" y="3101594"/>
                    <a:pt x="0" y="3090164"/>
                    <a:pt x="0" y="3076194"/>
                  </a:cubicBezTo>
                  <a:cubicBezTo>
                    <a:pt x="0" y="3062224"/>
                    <a:pt x="11430" y="3050794"/>
                    <a:pt x="25400" y="3050794"/>
                  </a:cubicBezTo>
                  <a:cubicBezTo>
                    <a:pt x="39370" y="3050794"/>
                    <a:pt x="50800" y="3062224"/>
                    <a:pt x="50800" y="3076194"/>
                  </a:cubicBezTo>
                  <a:cubicBezTo>
                    <a:pt x="50800" y="4744466"/>
                    <a:pt x="1569339" y="6101588"/>
                    <a:pt x="3448939" y="6101588"/>
                  </a:cubicBezTo>
                  <a:cubicBezTo>
                    <a:pt x="5328539" y="6101588"/>
                    <a:pt x="6847205" y="4744466"/>
                    <a:pt x="6847205" y="3076194"/>
                  </a:cubicBezTo>
                  <a:cubicBezTo>
                    <a:pt x="6847205" y="1407922"/>
                    <a:pt x="5328666" y="50800"/>
                    <a:pt x="3448939" y="50800"/>
                  </a:cubicBezTo>
                  <a:lnTo>
                    <a:pt x="3448939" y="25400"/>
                  </a:lnTo>
                  <a:lnTo>
                    <a:pt x="3448939" y="50800"/>
                  </a:lnTo>
                  <a:cubicBezTo>
                    <a:pt x="1569339" y="50800"/>
                    <a:pt x="50800" y="1408049"/>
                    <a:pt x="50800" y="3076194"/>
                  </a:cubicBezTo>
                  <a:close/>
                </a:path>
              </a:pathLst>
            </a:custGeom>
            <a:solidFill>
              <a:srgbClr val="00ACB3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52;p32">
              <a:extLst>
                <a:ext uri="{FF2B5EF4-FFF2-40B4-BE49-F238E27FC236}">
                  <a16:creationId xmlns:a16="http://schemas.microsoft.com/office/drawing/2014/main" id="{A2D688E6-82CB-22D1-8852-A9C99B48ED98}"/>
                </a:ext>
              </a:extLst>
            </p:cNvPr>
            <p:cNvSpPr txBox="1"/>
            <p:nvPr/>
          </p:nvSpPr>
          <p:spPr>
            <a:xfrm>
              <a:off x="2530492" y="507737"/>
              <a:ext cx="2183285" cy="16078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200" b="1" dirty="0">
                  <a:solidFill>
                    <a:srgbClr val="007580"/>
                  </a:solidFill>
                  <a:latin typeface="Open Sans"/>
                  <a:ea typeface="Open Sans"/>
                  <a:cs typeface="Open Sans"/>
                  <a:sym typeface="Open Sans"/>
                </a:rPr>
                <a:t>Professional</a:t>
              </a:r>
              <a:endParaRPr sz="1200" dirty="0">
                <a:solidFill>
                  <a:srgbClr val="007580"/>
                </a:solidFill>
              </a:endParaRPr>
            </a:p>
            <a:p>
              <a:pPr marL="0" marR="0" lvl="0" indent="0" algn="ctr" rtl="0">
                <a:lnSpc>
                  <a:spcPct val="11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200" dirty="0" err="1">
                  <a:latin typeface="Open Sans"/>
                  <a:ea typeface="Open Sans"/>
                  <a:cs typeface="Open Sans"/>
                  <a:sym typeface="Open Sans"/>
                </a:rPr>
                <a:t>Taking</a:t>
              </a:r>
              <a:r>
                <a:rPr lang="fr" sz="1200" dirty="0"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fr" sz="1200" dirty="0" err="1">
                  <a:latin typeface="Open Sans"/>
                  <a:ea typeface="Open Sans"/>
                  <a:cs typeface="Open Sans"/>
                  <a:sym typeface="Open Sans"/>
                </a:rPr>
                <a:t>climate</a:t>
              </a:r>
              <a:r>
                <a:rPr lang="fr" sz="1200" dirty="0">
                  <a:latin typeface="Open Sans"/>
                  <a:ea typeface="Open Sans"/>
                  <a:cs typeface="Open Sans"/>
                  <a:sym typeface="Open Sans"/>
                </a:rPr>
                <a:t> action at </a:t>
              </a:r>
              <a:r>
                <a:rPr lang="fr" sz="1200" dirty="0" err="1">
                  <a:latin typeface="Open Sans"/>
                  <a:ea typeface="Open Sans"/>
                  <a:cs typeface="Open Sans"/>
                  <a:sym typeface="Open Sans"/>
                </a:rPr>
                <a:t>work</a:t>
              </a:r>
              <a:r>
                <a:rPr lang="fr" sz="1200" dirty="0">
                  <a:latin typeface="Open Sans"/>
                  <a:ea typeface="Open Sans"/>
                  <a:cs typeface="Open Sans"/>
                  <a:sym typeface="Open Sans"/>
                </a:rPr>
                <a:t> and </a:t>
              </a:r>
              <a:r>
                <a:rPr lang="fr" sz="1200" dirty="0" err="1">
                  <a:latin typeface="Open Sans"/>
                  <a:ea typeface="Open Sans"/>
                  <a:cs typeface="Open Sans"/>
                  <a:sym typeface="Open Sans"/>
                </a:rPr>
                <a:t>influencing</a:t>
              </a:r>
              <a:r>
                <a:rPr lang="fr" sz="1200" dirty="0"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fr" sz="1200" dirty="0" err="1">
                  <a:latin typeface="Open Sans"/>
                  <a:ea typeface="Open Sans"/>
                  <a:cs typeface="Open Sans"/>
                  <a:sym typeface="Open Sans"/>
                </a:rPr>
                <a:t>your</a:t>
              </a:r>
              <a:r>
                <a:rPr lang="fr" sz="1200" dirty="0"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fr" sz="1200" dirty="0" err="1">
                  <a:latin typeface="Open Sans"/>
                  <a:ea typeface="Open Sans"/>
                  <a:cs typeface="Open Sans"/>
                  <a:sym typeface="Open Sans"/>
                </a:rPr>
                <a:t>workplace</a:t>
              </a:r>
              <a:endParaRPr sz="700" dirty="0"/>
            </a:p>
          </p:txBody>
        </p:sp>
      </p:grpSp>
      <p:grpSp>
        <p:nvGrpSpPr>
          <p:cNvPr id="18" name="Google Shape;350;p32">
            <a:extLst>
              <a:ext uri="{FF2B5EF4-FFF2-40B4-BE49-F238E27FC236}">
                <a16:creationId xmlns:a16="http://schemas.microsoft.com/office/drawing/2014/main" id="{E50512CA-0D2B-2CFE-22BA-5B7484EE31F7}"/>
              </a:ext>
            </a:extLst>
          </p:cNvPr>
          <p:cNvGrpSpPr/>
          <p:nvPr/>
        </p:nvGrpSpPr>
        <p:grpSpPr>
          <a:xfrm>
            <a:off x="2668003" y="3096983"/>
            <a:ext cx="1711120" cy="1589851"/>
            <a:chOff x="2269856" y="232267"/>
            <a:chExt cx="2586752" cy="2307146"/>
          </a:xfrm>
        </p:grpSpPr>
        <p:sp>
          <p:nvSpPr>
            <p:cNvPr id="19" name="Google Shape;351;p32">
              <a:extLst>
                <a:ext uri="{FF2B5EF4-FFF2-40B4-BE49-F238E27FC236}">
                  <a16:creationId xmlns:a16="http://schemas.microsoft.com/office/drawing/2014/main" id="{E0065786-5885-700F-DA99-6B6AF88C1F2F}"/>
                </a:ext>
              </a:extLst>
            </p:cNvPr>
            <p:cNvSpPr/>
            <p:nvPr/>
          </p:nvSpPr>
          <p:spPr>
            <a:xfrm>
              <a:off x="2269856" y="232267"/>
              <a:ext cx="2586752" cy="2307146"/>
            </a:xfrm>
            <a:custGeom>
              <a:avLst/>
              <a:gdLst/>
              <a:ahLst/>
              <a:cxnLst/>
              <a:rect l="l" t="t" r="r" b="b"/>
              <a:pathLst>
                <a:path w="6898005" h="6152388" extrusionOk="0">
                  <a:moveTo>
                    <a:pt x="0" y="3076194"/>
                  </a:moveTo>
                  <a:cubicBezTo>
                    <a:pt x="0" y="1374648"/>
                    <a:pt x="1546987" y="0"/>
                    <a:pt x="3448939" y="0"/>
                  </a:cubicBezTo>
                  <a:cubicBezTo>
                    <a:pt x="5350891" y="0"/>
                    <a:pt x="6898005" y="1374648"/>
                    <a:pt x="6898005" y="3076194"/>
                  </a:cubicBezTo>
                  <a:lnTo>
                    <a:pt x="6872605" y="3076194"/>
                  </a:lnTo>
                  <a:lnTo>
                    <a:pt x="6898005" y="3076194"/>
                  </a:lnTo>
                  <a:cubicBezTo>
                    <a:pt x="6898005" y="4777867"/>
                    <a:pt x="5351018" y="6152388"/>
                    <a:pt x="3449066" y="6152388"/>
                  </a:cubicBezTo>
                  <a:lnTo>
                    <a:pt x="3449066" y="6126988"/>
                  </a:lnTo>
                  <a:lnTo>
                    <a:pt x="3449066" y="6152388"/>
                  </a:lnTo>
                  <a:cubicBezTo>
                    <a:pt x="1546987" y="6152388"/>
                    <a:pt x="0" y="4777867"/>
                    <a:pt x="0" y="3076194"/>
                  </a:cubicBezTo>
                  <a:lnTo>
                    <a:pt x="25400" y="3076194"/>
                  </a:lnTo>
                  <a:lnTo>
                    <a:pt x="50800" y="3076194"/>
                  </a:lnTo>
                  <a:lnTo>
                    <a:pt x="25400" y="3076194"/>
                  </a:lnTo>
                  <a:lnTo>
                    <a:pt x="0" y="3076194"/>
                  </a:lnTo>
                  <a:moveTo>
                    <a:pt x="50800" y="3076194"/>
                  </a:moveTo>
                  <a:cubicBezTo>
                    <a:pt x="50800" y="3090164"/>
                    <a:pt x="39370" y="3101594"/>
                    <a:pt x="25400" y="3101594"/>
                  </a:cubicBezTo>
                  <a:cubicBezTo>
                    <a:pt x="11430" y="3101594"/>
                    <a:pt x="0" y="3090164"/>
                    <a:pt x="0" y="3076194"/>
                  </a:cubicBezTo>
                  <a:cubicBezTo>
                    <a:pt x="0" y="3062224"/>
                    <a:pt x="11430" y="3050794"/>
                    <a:pt x="25400" y="3050794"/>
                  </a:cubicBezTo>
                  <a:cubicBezTo>
                    <a:pt x="39370" y="3050794"/>
                    <a:pt x="50800" y="3062224"/>
                    <a:pt x="50800" y="3076194"/>
                  </a:cubicBezTo>
                  <a:cubicBezTo>
                    <a:pt x="50800" y="4744466"/>
                    <a:pt x="1569339" y="6101588"/>
                    <a:pt x="3448939" y="6101588"/>
                  </a:cubicBezTo>
                  <a:cubicBezTo>
                    <a:pt x="5328539" y="6101588"/>
                    <a:pt x="6847205" y="4744466"/>
                    <a:pt x="6847205" y="3076194"/>
                  </a:cubicBezTo>
                  <a:cubicBezTo>
                    <a:pt x="6847205" y="1407922"/>
                    <a:pt x="5328666" y="50800"/>
                    <a:pt x="3448939" y="50800"/>
                  </a:cubicBezTo>
                  <a:lnTo>
                    <a:pt x="3448939" y="25400"/>
                  </a:lnTo>
                  <a:lnTo>
                    <a:pt x="3448939" y="50800"/>
                  </a:lnTo>
                  <a:cubicBezTo>
                    <a:pt x="1569339" y="50800"/>
                    <a:pt x="50800" y="1408049"/>
                    <a:pt x="50800" y="3076194"/>
                  </a:cubicBezTo>
                  <a:close/>
                </a:path>
              </a:pathLst>
            </a:custGeom>
            <a:solidFill>
              <a:srgbClr val="00ACB3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52;p32">
              <a:extLst>
                <a:ext uri="{FF2B5EF4-FFF2-40B4-BE49-F238E27FC236}">
                  <a16:creationId xmlns:a16="http://schemas.microsoft.com/office/drawing/2014/main" id="{E8B863C1-9AE7-C721-11AE-44D72C251426}"/>
                </a:ext>
              </a:extLst>
            </p:cNvPr>
            <p:cNvSpPr txBox="1"/>
            <p:nvPr/>
          </p:nvSpPr>
          <p:spPr>
            <a:xfrm>
              <a:off x="2856874" y="443232"/>
              <a:ext cx="1394400" cy="16614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b="1" i="0" u="none" strike="noStrike" cap="none" dirty="0" err="1">
                  <a:solidFill>
                    <a:srgbClr val="007580"/>
                  </a:solidFill>
                  <a:latin typeface="Open Sans"/>
                  <a:ea typeface="Open Sans"/>
                  <a:cs typeface="Open Sans"/>
                  <a:sym typeface="Open Sans"/>
                </a:rPr>
                <a:t>Investor</a:t>
              </a:r>
              <a:endParaRPr sz="500" dirty="0">
                <a:solidFill>
                  <a:srgbClr val="007580"/>
                </a:solidFill>
              </a:endParaRPr>
            </a:p>
            <a:p>
              <a:pPr marL="0" marR="0" lvl="0" indent="0" algn="ctr" rtl="0">
                <a:lnSpc>
                  <a:spcPct val="11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200" dirty="0" err="1">
                  <a:latin typeface="Open Sans"/>
                  <a:ea typeface="Open Sans"/>
                  <a:cs typeface="Open Sans"/>
                  <a:sym typeface="Open Sans"/>
                </a:rPr>
                <a:t>Where</a:t>
              </a:r>
              <a:r>
                <a:rPr lang="fr" sz="1200" dirty="0">
                  <a:latin typeface="Open Sans"/>
                  <a:ea typeface="Open Sans"/>
                  <a:cs typeface="Open Sans"/>
                  <a:sym typeface="Open Sans"/>
                </a:rPr>
                <a:t> and how </a:t>
              </a:r>
              <a:r>
                <a:rPr lang="fr" sz="1200" dirty="0" err="1">
                  <a:latin typeface="Open Sans"/>
                  <a:ea typeface="Open Sans"/>
                  <a:cs typeface="Open Sans"/>
                  <a:sym typeface="Open Sans"/>
                </a:rPr>
                <a:t>your</a:t>
              </a:r>
              <a:r>
                <a:rPr lang="fr" sz="1200" dirty="0">
                  <a:latin typeface="Open Sans"/>
                  <a:ea typeface="Open Sans"/>
                  <a:cs typeface="Open Sans"/>
                  <a:sym typeface="Open Sans"/>
                </a:rPr>
                <a:t> money </a:t>
              </a:r>
              <a:r>
                <a:rPr lang="fr" sz="1200" dirty="0" err="1">
                  <a:latin typeface="Open Sans"/>
                  <a:ea typeface="Open Sans"/>
                  <a:cs typeface="Open Sans"/>
                  <a:sym typeface="Open Sans"/>
                </a:rPr>
                <a:t>is</a:t>
              </a:r>
              <a:r>
                <a:rPr lang="fr" sz="1200" dirty="0"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fr" sz="1200" dirty="0" err="1">
                  <a:latin typeface="Open Sans"/>
                  <a:ea typeface="Open Sans"/>
                  <a:cs typeface="Open Sans"/>
                  <a:sym typeface="Open Sans"/>
                </a:rPr>
                <a:t>invested</a:t>
              </a:r>
              <a:endParaRPr sz="700" dirty="0"/>
            </a:p>
          </p:txBody>
        </p:sp>
      </p:grpSp>
      <p:grpSp>
        <p:nvGrpSpPr>
          <p:cNvPr id="21" name="Google Shape;350;p32">
            <a:extLst>
              <a:ext uri="{FF2B5EF4-FFF2-40B4-BE49-F238E27FC236}">
                <a16:creationId xmlns:a16="http://schemas.microsoft.com/office/drawing/2014/main" id="{9852CDCF-73ED-7555-0A11-5436322F9F34}"/>
              </a:ext>
            </a:extLst>
          </p:cNvPr>
          <p:cNvGrpSpPr/>
          <p:nvPr/>
        </p:nvGrpSpPr>
        <p:grpSpPr>
          <a:xfrm>
            <a:off x="4968322" y="3094516"/>
            <a:ext cx="1711120" cy="1589850"/>
            <a:chOff x="2269856" y="232267"/>
            <a:chExt cx="2586752" cy="2307146"/>
          </a:xfrm>
        </p:grpSpPr>
        <p:sp>
          <p:nvSpPr>
            <p:cNvPr id="22" name="Google Shape;351;p32">
              <a:extLst>
                <a:ext uri="{FF2B5EF4-FFF2-40B4-BE49-F238E27FC236}">
                  <a16:creationId xmlns:a16="http://schemas.microsoft.com/office/drawing/2014/main" id="{AFCE9384-6F57-484E-1EF1-315AB80E3933}"/>
                </a:ext>
              </a:extLst>
            </p:cNvPr>
            <p:cNvSpPr/>
            <p:nvPr/>
          </p:nvSpPr>
          <p:spPr>
            <a:xfrm>
              <a:off x="2269856" y="232267"/>
              <a:ext cx="2586752" cy="2307146"/>
            </a:xfrm>
            <a:custGeom>
              <a:avLst/>
              <a:gdLst/>
              <a:ahLst/>
              <a:cxnLst/>
              <a:rect l="l" t="t" r="r" b="b"/>
              <a:pathLst>
                <a:path w="6898005" h="6152388" extrusionOk="0">
                  <a:moveTo>
                    <a:pt x="0" y="3076194"/>
                  </a:moveTo>
                  <a:cubicBezTo>
                    <a:pt x="0" y="1374648"/>
                    <a:pt x="1546987" y="0"/>
                    <a:pt x="3448939" y="0"/>
                  </a:cubicBezTo>
                  <a:cubicBezTo>
                    <a:pt x="5350891" y="0"/>
                    <a:pt x="6898005" y="1374648"/>
                    <a:pt x="6898005" y="3076194"/>
                  </a:cubicBezTo>
                  <a:lnTo>
                    <a:pt x="6872605" y="3076194"/>
                  </a:lnTo>
                  <a:lnTo>
                    <a:pt x="6898005" y="3076194"/>
                  </a:lnTo>
                  <a:cubicBezTo>
                    <a:pt x="6898005" y="4777867"/>
                    <a:pt x="5351018" y="6152388"/>
                    <a:pt x="3449066" y="6152388"/>
                  </a:cubicBezTo>
                  <a:lnTo>
                    <a:pt x="3449066" y="6126988"/>
                  </a:lnTo>
                  <a:lnTo>
                    <a:pt x="3449066" y="6152388"/>
                  </a:lnTo>
                  <a:cubicBezTo>
                    <a:pt x="1546987" y="6152388"/>
                    <a:pt x="0" y="4777867"/>
                    <a:pt x="0" y="3076194"/>
                  </a:cubicBezTo>
                  <a:lnTo>
                    <a:pt x="25400" y="3076194"/>
                  </a:lnTo>
                  <a:lnTo>
                    <a:pt x="50800" y="3076194"/>
                  </a:lnTo>
                  <a:lnTo>
                    <a:pt x="25400" y="3076194"/>
                  </a:lnTo>
                  <a:lnTo>
                    <a:pt x="0" y="3076194"/>
                  </a:lnTo>
                  <a:moveTo>
                    <a:pt x="50800" y="3076194"/>
                  </a:moveTo>
                  <a:cubicBezTo>
                    <a:pt x="50800" y="3090164"/>
                    <a:pt x="39370" y="3101594"/>
                    <a:pt x="25400" y="3101594"/>
                  </a:cubicBezTo>
                  <a:cubicBezTo>
                    <a:pt x="11430" y="3101594"/>
                    <a:pt x="0" y="3090164"/>
                    <a:pt x="0" y="3076194"/>
                  </a:cubicBezTo>
                  <a:cubicBezTo>
                    <a:pt x="0" y="3062224"/>
                    <a:pt x="11430" y="3050794"/>
                    <a:pt x="25400" y="3050794"/>
                  </a:cubicBezTo>
                  <a:cubicBezTo>
                    <a:pt x="39370" y="3050794"/>
                    <a:pt x="50800" y="3062224"/>
                    <a:pt x="50800" y="3076194"/>
                  </a:cubicBezTo>
                  <a:cubicBezTo>
                    <a:pt x="50800" y="4744466"/>
                    <a:pt x="1569339" y="6101588"/>
                    <a:pt x="3448939" y="6101588"/>
                  </a:cubicBezTo>
                  <a:cubicBezTo>
                    <a:pt x="5328539" y="6101588"/>
                    <a:pt x="6847205" y="4744466"/>
                    <a:pt x="6847205" y="3076194"/>
                  </a:cubicBezTo>
                  <a:cubicBezTo>
                    <a:pt x="6847205" y="1407922"/>
                    <a:pt x="5328666" y="50800"/>
                    <a:pt x="3448939" y="50800"/>
                  </a:cubicBezTo>
                  <a:lnTo>
                    <a:pt x="3448939" y="25400"/>
                  </a:lnTo>
                  <a:lnTo>
                    <a:pt x="3448939" y="50800"/>
                  </a:lnTo>
                  <a:cubicBezTo>
                    <a:pt x="1569339" y="50800"/>
                    <a:pt x="50800" y="1408049"/>
                    <a:pt x="50800" y="3076194"/>
                  </a:cubicBezTo>
                  <a:close/>
                </a:path>
              </a:pathLst>
            </a:custGeom>
            <a:solidFill>
              <a:srgbClr val="00ACB3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52;p32">
              <a:extLst>
                <a:ext uri="{FF2B5EF4-FFF2-40B4-BE49-F238E27FC236}">
                  <a16:creationId xmlns:a16="http://schemas.microsoft.com/office/drawing/2014/main" id="{95296D51-504B-5698-E330-3AAEB1E2C984}"/>
                </a:ext>
              </a:extLst>
            </p:cNvPr>
            <p:cNvSpPr txBox="1"/>
            <p:nvPr/>
          </p:nvSpPr>
          <p:spPr>
            <a:xfrm>
              <a:off x="2780079" y="470877"/>
              <a:ext cx="1588101" cy="16614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b="1" i="0" u="none" strike="noStrike" cap="none" dirty="0" err="1">
                  <a:solidFill>
                    <a:srgbClr val="007580"/>
                  </a:solidFill>
                  <a:latin typeface="Open Sans"/>
                  <a:ea typeface="Open Sans"/>
                  <a:cs typeface="Open Sans"/>
                  <a:sym typeface="Open Sans"/>
                </a:rPr>
                <a:t>Role</a:t>
              </a:r>
              <a:r>
                <a:rPr lang="fr" b="1" i="0" u="none" strike="noStrike" cap="none" dirty="0">
                  <a:solidFill>
                    <a:srgbClr val="007580"/>
                  </a:solidFill>
                  <a:latin typeface="Open Sans"/>
                  <a:ea typeface="Open Sans"/>
                  <a:cs typeface="Open Sans"/>
                  <a:sym typeface="Open Sans"/>
                </a:rPr>
                <a:t> Model</a:t>
              </a:r>
              <a:endParaRPr sz="500" dirty="0">
                <a:solidFill>
                  <a:srgbClr val="007580"/>
                </a:solidFill>
              </a:endParaRPr>
            </a:p>
            <a:p>
              <a:pPr marL="0" marR="0" lvl="0" indent="0" algn="ctr" rtl="0">
                <a:lnSpc>
                  <a:spcPct val="11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200" dirty="0">
                  <a:latin typeface="Open Sans"/>
                  <a:ea typeface="Open Sans"/>
                  <a:cs typeface="Open Sans"/>
                  <a:sym typeface="Open Sans"/>
                </a:rPr>
                <a:t>H</a:t>
              </a:r>
              <a:r>
                <a:rPr lang="fr" sz="1200" b="0" i="0" u="none" strike="noStrike" cap="none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ow </a:t>
              </a:r>
              <a:r>
                <a:rPr lang="fr" sz="1200" b="0" i="0" u="none" strike="noStrike" cap="none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you</a:t>
              </a:r>
              <a:r>
                <a:rPr lang="fr" sz="1200" b="0" i="0" u="none" strike="noStrike" cap="none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influence </a:t>
              </a:r>
              <a:r>
                <a:rPr lang="fr" sz="1200" b="0" i="0" u="none" strike="noStrike" cap="none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others</a:t>
              </a:r>
              <a:r>
                <a:rPr lang="fr" sz="1200" b="0" i="0" u="none" strike="noStrike" cap="none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an help shift society</a:t>
              </a:r>
              <a:endParaRPr sz="700" dirty="0"/>
            </a:p>
          </p:txBody>
        </p:sp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id="{4306D8E4-2E74-F355-B2CB-28C99A08A6C5}"/>
              </a:ext>
            </a:extLst>
          </p:cNvPr>
          <p:cNvSpPr/>
          <p:nvPr/>
        </p:nvSpPr>
        <p:spPr>
          <a:xfrm>
            <a:off x="4330700" y="2736850"/>
            <a:ext cx="618198" cy="5270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5"/>
          <p:cNvSpPr/>
          <p:nvPr/>
        </p:nvSpPr>
        <p:spPr>
          <a:xfrm>
            <a:off x="0" y="-3484"/>
            <a:ext cx="9144000" cy="5147120"/>
          </a:xfrm>
          <a:custGeom>
            <a:avLst/>
            <a:gdLst/>
            <a:ahLst/>
            <a:cxnLst/>
            <a:rect l="l" t="t" r="r" b="b"/>
            <a:pathLst>
              <a:path w="24384000" h="13725652" extrusionOk="0">
                <a:moveTo>
                  <a:pt x="0" y="0"/>
                </a:moveTo>
                <a:lnTo>
                  <a:pt x="24384000" y="0"/>
                </a:lnTo>
                <a:lnTo>
                  <a:pt x="24384000" y="13725652"/>
                </a:lnTo>
                <a:lnTo>
                  <a:pt x="0" y="13725652"/>
                </a:lnTo>
                <a:close/>
              </a:path>
            </a:pathLst>
          </a:custGeom>
          <a:solidFill>
            <a:srgbClr val="DFF1F4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87" name="Google Shape;387;p35"/>
          <p:cNvSpPr/>
          <p:nvPr/>
        </p:nvSpPr>
        <p:spPr>
          <a:xfrm>
            <a:off x="200200" y="198400"/>
            <a:ext cx="8740188" cy="4743307"/>
          </a:xfrm>
          <a:custGeom>
            <a:avLst/>
            <a:gdLst/>
            <a:ahLst/>
            <a:cxnLst/>
            <a:rect l="l" t="t" r="r" b="b"/>
            <a:pathLst>
              <a:path w="23307167" h="12648819" extrusionOk="0">
                <a:moveTo>
                  <a:pt x="0" y="0"/>
                </a:moveTo>
                <a:lnTo>
                  <a:pt x="23307167" y="0"/>
                </a:lnTo>
                <a:lnTo>
                  <a:pt x="23307167" y="12648819"/>
                </a:lnTo>
                <a:lnTo>
                  <a:pt x="0" y="1264881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88" name="Google Shape;388;p35"/>
          <p:cNvSpPr/>
          <p:nvPr/>
        </p:nvSpPr>
        <p:spPr>
          <a:xfrm rot="-2212194">
            <a:off x="8668056" y="4700947"/>
            <a:ext cx="263652" cy="417671"/>
          </a:xfrm>
          <a:custGeom>
            <a:avLst/>
            <a:gdLst/>
            <a:ahLst/>
            <a:cxnLst/>
            <a:rect l="l" t="t" r="r" b="b"/>
            <a:pathLst>
              <a:path w="703072" h="1113790" extrusionOk="0">
                <a:moveTo>
                  <a:pt x="0" y="137287"/>
                </a:moveTo>
                <a:cubicBezTo>
                  <a:pt x="0" y="62103"/>
                  <a:pt x="59436" y="0"/>
                  <a:pt x="134112" y="0"/>
                </a:cubicBezTo>
                <a:lnTo>
                  <a:pt x="568960" y="0"/>
                </a:lnTo>
                <a:lnTo>
                  <a:pt x="568960" y="25400"/>
                </a:lnTo>
                <a:lnTo>
                  <a:pt x="568960" y="0"/>
                </a:lnTo>
                <a:cubicBezTo>
                  <a:pt x="643763" y="0"/>
                  <a:pt x="703072" y="62103"/>
                  <a:pt x="703072" y="137287"/>
                </a:cubicBezTo>
                <a:lnTo>
                  <a:pt x="677672" y="137287"/>
                </a:lnTo>
                <a:lnTo>
                  <a:pt x="703072" y="137287"/>
                </a:lnTo>
                <a:lnTo>
                  <a:pt x="703072" y="976503"/>
                </a:lnTo>
                <a:lnTo>
                  <a:pt x="677672" y="976503"/>
                </a:lnTo>
                <a:lnTo>
                  <a:pt x="703072" y="976503"/>
                </a:lnTo>
                <a:cubicBezTo>
                  <a:pt x="703072" y="1051560"/>
                  <a:pt x="643636" y="1113790"/>
                  <a:pt x="568960" y="1113790"/>
                </a:cubicBezTo>
                <a:lnTo>
                  <a:pt x="568960" y="1088390"/>
                </a:lnTo>
                <a:lnTo>
                  <a:pt x="568960" y="1113790"/>
                </a:lnTo>
                <a:lnTo>
                  <a:pt x="134112" y="1113790"/>
                </a:lnTo>
                <a:lnTo>
                  <a:pt x="134112" y="1088390"/>
                </a:lnTo>
                <a:lnTo>
                  <a:pt x="134112" y="1113790"/>
                </a:lnTo>
                <a:cubicBezTo>
                  <a:pt x="59436" y="1113663"/>
                  <a:pt x="0" y="1051560"/>
                  <a:pt x="0" y="976503"/>
                </a:cubicBezTo>
                <a:lnTo>
                  <a:pt x="0" y="137287"/>
                </a:lnTo>
                <a:lnTo>
                  <a:pt x="25400" y="137287"/>
                </a:lnTo>
                <a:lnTo>
                  <a:pt x="0" y="137287"/>
                </a:lnTo>
                <a:moveTo>
                  <a:pt x="50800" y="137287"/>
                </a:moveTo>
                <a:lnTo>
                  <a:pt x="50800" y="976503"/>
                </a:lnTo>
                <a:lnTo>
                  <a:pt x="25400" y="976503"/>
                </a:lnTo>
                <a:lnTo>
                  <a:pt x="50800" y="976503"/>
                </a:lnTo>
                <a:cubicBezTo>
                  <a:pt x="50800" y="1024890"/>
                  <a:pt x="88773" y="1062990"/>
                  <a:pt x="134112" y="1062990"/>
                </a:cubicBezTo>
                <a:lnTo>
                  <a:pt x="568960" y="1062990"/>
                </a:lnTo>
                <a:cubicBezTo>
                  <a:pt x="614299" y="1062990"/>
                  <a:pt x="652272" y="1025017"/>
                  <a:pt x="652272" y="976503"/>
                </a:cubicBezTo>
                <a:lnTo>
                  <a:pt x="652272" y="137287"/>
                </a:lnTo>
                <a:cubicBezTo>
                  <a:pt x="652272" y="88773"/>
                  <a:pt x="614299" y="50800"/>
                  <a:pt x="568960" y="50800"/>
                </a:cubicBezTo>
                <a:lnTo>
                  <a:pt x="134112" y="50800"/>
                </a:lnTo>
                <a:lnTo>
                  <a:pt x="134112" y="25400"/>
                </a:lnTo>
                <a:lnTo>
                  <a:pt x="134112" y="50800"/>
                </a:lnTo>
                <a:cubicBezTo>
                  <a:pt x="88773" y="50800"/>
                  <a:pt x="50800" y="88773"/>
                  <a:pt x="50800" y="137287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35"/>
          <p:cNvSpPr/>
          <p:nvPr/>
        </p:nvSpPr>
        <p:spPr>
          <a:xfrm>
            <a:off x="0" y="3009900"/>
            <a:ext cx="1476375" cy="2133600"/>
          </a:xfrm>
          <a:custGeom>
            <a:avLst/>
            <a:gdLst/>
            <a:ahLst/>
            <a:cxnLst/>
            <a:rect l="l" t="t" r="r" b="b"/>
            <a:pathLst>
              <a:path w="2952750" h="4267200" extrusionOk="0">
                <a:moveTo>
                  <a:pt x="0" y="0"/>
                </a:moveTo>
                <a:lnTo>
                  <a:pt x="2952750" y="0"/>
                </a:lnTo>
                <a:lnTo>
                  <a:pt x="2952750" y="4267200"/>
                </a:lnTo>
                <a:lnTo>
                  <a:pt x="0" y="4267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90" name="Google Shape;390;p35"/>
          <p:cNvSpPr/>
          <p:nvPr/>
        </p:nvSpPr>
        <p:spPr>
          <a:xfrm>
            <a:off x="7669047" y="3009900"/>
            <a:ext cx="1476375" cy="2133600"/>
          </a:xfrm>
          <a:custGeom>
            <a:avLst/>
            <a:gdLst/>
            <a:ahLst/>
            <a:cxnLst/>
            <a:rect l="l" t="t" r="r" b="b"/>
            <a:pathLst>
              <a:path w="2952750" h="4267200" extrusionOk="0">
                <a:moveTo>
                  <a:pt x="0" y="0"/>
                </a:moveTo>
                <a:lnTo>
                  <a:pt x="2952750" y="0"/>
                </a:lnTo>
                <a:lnTo>
                  <a:pt x="2952750" y="4267200"/>
                </a:lnTo>
                <a:lnTo>
                  <a:pt x="0" y="4267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91" name="Google Shape;391;p35"/>
          <p:cNvSpPr txBox="1"/>
          <p:nvPr/>
        </p:nvSpPr>
        <p:spPr>
          <a:xfrm>
            <a:off x="8528496" y="4671667"/>
            <a:ext cx="457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r>
            <a:endParaRPr sz="700"/>
          </a:p>
        </p:txBody>
      </p:sp>
      <p:sp>
        <p:nvSpPr>
          <p:cNvPr id="392" name="Google Shape;392;p35"/>
          <p:cNvSpPr txBox="1"/>
          <p:nvPr/>
        </p:nvSpPr>
        <p:spPr>
          <a:xfrm>
            <a:off x="532450" y="528200"/>
            <a:ext cx="8121000" cy="40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35"/>
          <p:cNvSpPr txBox="1"/>
          <p:nvPr/>
        </p:nvSpPr>
        <p:spPr>
          <a:xfrm>
            <a:off x="526498" y="279950"/>
            <a:ext cx="81207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600" dirty="0" err="1">
                <a:solidFill>
                  <a:srgbClr val="2EBDBC"/>
                </a:solidFill>
                <a:latin typeface="Raleway Black"/>
                <a:ea typeface="Raleway Black"/>
                <a:cs typeface="Raleway Black"/>
                <a:sym typeface="Raleway Black"/>
              </a:rPr>
              <a:t>Mind</a:t>
            </a:r>
            <a:r>
              <a:rPr lang="fr" sz="2600" dirty="0">
                <a:solidFill>
                  <a:srgbClr val="2EBDBC"/>
                </a:solidFill>
                <a:latin typeface="Raleway Black"/>
                <a:ea typeface="Raleway Black"/>
                <a:cs typeface="Raleway Black"/>
                <a:sym typeface="Raleway Black"/>
              </a:rPr>
              <a:t> </a:t>
            </a:r>
            <a:r>
              <a:rPr lang="fr" sz="2600" dirty="0" err="1">
                <a:solidFill>
                  <a:srgbClr val="2EBDBC"/>
                </a:solidFill>
                <a:latin typeface="Raleway Black"/>
                <a:ea typeface="Raleway Black"/>
                <a:cs typeface="Raleway Black"/>
                <a:sym typeface="Raleway Black"/>
              </a:rPr>
              <a:t>map</a:t>
            </a:r>
            <a:r>
              <a:rPr lang="fr" sz="2600" dirty="0">
                <a:solidFill>
                  <a:srgbClr val="2EBDBC"/>
                </a:solidFill>
                <a:latin typeface="Raleway Black"/>
                <a:ea typeface="Raleway Black"/>
                <a:cs typeface="Raleway Black"/>
                <a:sym typeface="Raleway Black"/>
              </a:rPr>
              <a:t> - </a:t>
            </a:r>
            <a:r>
              <a:rPr lang="fr" sz="2600" dirty="0" err="1">
                <a:solidFill>
                  <a:srgbClr val="2EBDBC"/>
                </a:solidFill>
                <a:latin typeface="Raleway Black"/>
                <a:ea typeface="Raleway Black"/>
                <a:cs typeface="Raleway Black"/>
                <a:sym typeface="Raleway Black"/>
              </a:rPr>
              <a:t>Climate</a:t>
            </a:r>
            <a:r>
              <a:rPr lang="fr" sz="2600" dirty="0">
                <a:solidFill>
                  <a:srgbClr val="2EBDBC"/>
                </a:solidFill>
                <a:latin typeface="Raleway Black"/>
                <a:ea typeface="Raleway Black"/>
                <a:cs typeface="Raleway Black"/>
                <a:sym typeface="Raleway Black"/>
              </a:rPr>
              <a:t> </a:t>
            </a:r>
            <a:r>
              <a:rPr lang="fr" sz="2600" dirty="0" err="1">
                <a:solidFill>
                  <a:srgbClr val="2EBDBC"/>
                </a:solidFill>
                <a:latin typeface="Raleway Black"/>
                <a:ea typeface="Raleway Black"/>
                <a:cs typeface="Raleway Black"/>
                <a:sym typeface="Raleway Black"/>
              </a:rPr>
              <a:t>Superpowers</a:t>
            </a:r>
            <a:r>
              <a:rPr lang="fr" sz="2600" dirty="0">
                <a:solidFill>
                  <a:srgbClr val="2EBDBC"/>
                </a:solidFill>
                <a:latin typeface="Raleway Black"/>
                <a:ea typeface="Raleway Black"/>
                <a:cs typeface="Raleway Black"/>
                <a:sym typeface="Raleway Black"/>
              </a:rPr>
              <a:t> </a:t>
            </a:r>
            <a:endParaRPr sz="2600" dirty="0">
              <a:solidFill>
                <a:srgbClr val="2EBDBC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394" name="Google Shape;394;p35"/>
          <p:cNvSpPr txBox="1"/>
          <p:nvPr/>
        </p:nvSpPr>
        <p:spPr>
          <a:xfrm>
            <a:off x="1317325" y="896363"/>
            <a:ext cx="7007525" cy="3718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100" b="1" u="sng" dirty="0">
                <a:solidFill>
                  <a:srgbClr val="2EBDBC"/>
                </a:solidFill>
                <a:latin typeface="Raleway"/>
                <a:ea typeface="Raleway"/>
                <a:cs typeface="Raleway"/>
                <a:sym typeface="Raleway"/>
              </a:rPr>
              <a:t>1- </a:t>
            </a:r>
            <a:r>
              <a:rPr lang="fr" sz="2100" b="1" u="sng" dirty="0" err="1">
                <a:solidFill>
                  <a:srgbClr val="2EBDBC"/>
                </a:solidFill>
                <a:latin typeface="Raleway"/>
                <a:ea typeface="Raleway"/>
                <a:cs typeface="Raleway"/>
                <a:sym typeface="Raleway"/>
              </a:rPr>
              <a:t>Individual</a:t>
            </a:r>
            <a:r>
              <a:rPr lang="fr" sz="2100" b="1" u="sng" dirty="0">
                <a:solidFill>
                  <a:srgbClr val="2EBDBC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fr" sz="2100" b="1" u="sng" dirty="0" err="1">
                <a:solidFill>
                  <a:srgbClr val="2EBDBC"/>
                </a:solidFill>
                <a:latin typeface="Raleway"/>
                <a:ea typeface="Raleway"/>
                <a:cs typeface="Raleway"/>
                <a:sym typeface="Raleway"/>
              </a:rPr>
              <a:t>brainstorm</a:t>
            </a:r>
            <a:r>
              <a:rPr lang="fr" sz="2100" b="1" u="sng" dirty="0">
                <a:solidFill>
                  <a:srgbClr val="2EBDBC"/>
                </a:solidFill>
                <a:latin typeface="Raleway"/>
                <a:ea typeface="Raleway"/>
                <a:cs typeface="Raleway"/>
                <a:sym typeface="Raleway"/>
              </a:rPr>
              <a:t> - 5 minutes</a:t>
            </a:r>
            <a:endParaRPr sz="2100" b="1" u="sng" dirty="0">
              <a:solidFill>
                <a:srgbClr val="2EBDBC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200" b="1" u="sng" dirty="0">
              <a:solidFill>
                <a:srgbClr val="2EBDBC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fr" sz="2100" b="1" u="sng" dirty="0">
                <a:solidFill>
                  <a:srgbClr val="2EBDBC"/>
                </a:solidFill>
                <a:latin typeface="Raleway"/>
                <a:ea typeface="Raleway"/>
                <a:cs typeface="Raleway"/>
                <a:sym typeface="Raleway"/>
              </a:rPr>
              <a:t>2- Group </a:t>
            </a:r>
            <a:r>
              <a:rPr lang="fr" sz="2100" b="1" u="sng" dirty="0" err="1">
                <a:solidFill>
                  <a:srgbClr val="2EBDBC"/>
                </a:solidFill>
                <a:latin typeface="Raleway"/>
                <a:ea typeface="Raleway"/>
                <a:cs typeface="Raleway"/>
                <a:sym typeface="Raleway"/>
              </a:rPr>
              <a:t>brainstorm</a:t>
            </a:r>
            <a:r>
              <a:rPr lang="fr" sz="2100" b="1" u="sng" dirty="0">
                <a:solidFill>
                  <a:srgbClr val="2EBDBC"/>
                </a:solidFill>
                <a:latin typeface="Raleway"/>
                <a:ea typeface="Raleway"/>
                <a:cs typeface="Raleway"/>
                <a:sym typeface="Raleway"/>
              </a:rPr>
              <a:t> - 10 minutes</a:t>
            </a:r>
            <a:endParaRPr sz="1900" i="1" dirty="0">
              <a:solidFill>
                <a:srgbClr val="2EBDBC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fr" sz="1900" i="1" dirty="0">
                <a:solidFill>
                  <a:srgbClr val="2EBDBC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Split in 2 groups of 3/4</a:t>
            </a:r>
            <a:endParaRPr sz="1900" i="1" dirty="0">
              <a:solidFill>
                <a:srgbClr val="2EBDBC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fr" sz="1900" i="1" dirty="0" err="1">
                <a:solidFill>
                  <a:srgbClr val="2EBDBC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Gather</a:t>
            </a:r>
            <a:r>
              <a:rPr lang="fr" sz="1900" i="1" dirty="0">
                <a:solidFill>
                  <a:srgbClr val="2EBDBC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as </a:t>
            </a:r>
            <a:r>
              <a:rPr lang="fr" sz="1900" i="1" dirty="0" err="1">
                <a:solidFill>
                  <a:srgbClr val="2EBDBC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many</a:t>
            </a:r>
            <a:r>
              <a:rPr lang="fr" sz="1900" i="1" dirty="0">
                <a:solidFill>
                  <a:srgbClr val="2EBDBC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</a:t>
            </a:r>
            <a:r>
              <a:rPr lang="fr" sz="1900" i="1" dirty="0" err="1">
                <a:solidFill>
                  <a:srgbClr val="2EBDBC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ideas</a:t>
            </a:r>
            <a:r>
              <a:rPr lang="fr" sz="1900" i="1" dirty="0">
                <a:solidFill>
                  <a:srgbClr val="2EBDBC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as possible</a:t>
            </a:r>
            <a:endParaRPr sz="1900" i="1" dirty="0">
              <a:solidFill>
                <a:srgbClr val="2EBDBC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fr" sz="1900" i="1" dirty="0" err="1">
                <a:solidFill>
                  <a:srgbClr val="2EBDBC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Think</a:t>
            </a:r>
            <a:r>
              <a:rPr lang="fr" sz="1900" i="1" dirty="0">
                <a:solidFill>
                  <a:srgbClr val="2EBDBC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big and out of the box </a:t>
            </a:r>
            <a:r>
              <a:rPr lang="fr" sz="1800" dirty="0">
                <a:solidFill>
                  <a:srgbClr val="2EBDBC"/>
                </a:solidFill>
                <a:highlight>
                  <a:schemeClr val="lt1"/>
                </a:highlight>
              </a:rPr>
              <a:t>📦</a:t>
            </a:r>
            <a:r>
              <a:rPr lang="fr" sz="1900" i="1" dirty="0">
                <a:solidFill>
                  <a:srgbClr val="2EBDBC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!</a:t>
            </a:r>
            <a:endParaRPr sz="1900" i="1" dirty="0">
              <a:solidFill>
                <a:srgbClr val="2EBDBC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200" i="1" dirty="0">
              <a:solidFill>
                <a:srgbClr val="2EBDBC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" sz="2100" b="1" u="sng" dirty="0">
                <a:solidFill>
                  <a:srgbClr val="2EBDBC"/>
                </a:solidFill>
                <a:latin typeface="Raleway"/>
                <a:ea typeface="Raleway"/>
                <a:cs typeface="Raleway"/>
                <a:sym typeface="Raleway"/>
              </a:rPr>
              <a:t>3- Pitch + Discussion - 5 minutes</a:t>
            </a:r>
            <a:endParaRPr sz="2100" b="1" dirty="0">
              <a:solidFill>
                <a:srgbClr val="2EBDBC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fr" sz="1900" i="1" dirty="0">
                <a:solidFill>
                  <a:srgbClr val="2EBDBC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Pitch in 60 seconds the 2 </a:t>
            </a:r>
            <a:r>
              <a:rPr lang="fr" sz="1900" i="1" dirty="0" err="1">
                <a:solidFill>
                  <a:srgbClr val="2EBDBC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most</a:t>
            </a:r>
            <a:r>
              <a:rPr lang="fr" sz="1900" i="1" dirty="0">
                <a:solidFill>
                  <a:srgbClr val="2EBDBC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</a:t>
            </a:r>
            <a:r>
              <a:rPr lang="fr" sz="1900" i="1" dirty="0" err="1">
                <a:solidFill>
                  <a:srgbClr val="2EBDBC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impactful</a:t>
            </a:r>
            <a:r>
              <a:rPr lang="fr" sz="1900" i="1" dirty="0">
                <a:solidFill>
                  <a:srgbClr val="2EBDBC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</a:t>
            </a:r>
            <a:r>
              <a:rPr lang="fr" sz="1900" i="1" dirty="0" err="1">
                <a:solidFill>
                  <a:srgbClr val="2EBDBC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ideas</a:t>
            </a:r>
            <a:r>
              <a:rPr lang="fr" sz="1900" i="1" dirty="0">
                <a:solidFill>
                  <a:srgbClr val="2EBDBC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to </a:t>
            </a:r>
            <a:r>
              <a:rPr lang="fr" sz="1900" i="1" dirty="0" err="1">
                <a:solidFill>
                  <a:srgbClr val="2EBDBC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our</a:t>
            </a:r>
            <a:r>
              <a:rPr lang="fr" sz="1900" i="1" dirty="0">
                <a:solidFill>
                  <a:srgbClr val="2EBDBC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group</a:t>
            </a:r>
            <a:r>
              <a:rPr lang="fr" sz="1900" i="1" u="sng" dirty="0">
                <a:solidFill>
                  <a:srgbClr val="2EBDBC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.</a:t>
            </a:r>
            <a:endParaRPr sz="1900" i="1" u="sng" dirty="0">
              <a:solidFill>
                <a:srgbClr val="2EBDBC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/>
          <p:nvPr/>
        </p:nvSpPr>
        <p:spPr>
          <a:xfrm>
            <a:off x="0" y="-3484"/>
            <a:ext cx="9144000" cy="5147120"/>
          </a:xfrm>
          <a:custGeom>
            <a:avLst/>
            <a:gdLst/>
            <a:ahLst/>
            <a:cxnLst/>
            <a:rect l="l" t="t" r="r" b="b"/>
            <a:pathLst>
              <a:path w="24384000" h="13725652" extrusionOk="0">
                <a:moveTo>
                  <a:pt x="0" y="0"/>
                </a:moveTo>
                <a:lnTo>
                  <a:pt x="24384000" y="0"/>
                </a:lnTo>
                <a:lnTo>
                  <a:pt x="24384000" y="13725652"/>
                </a:lnTo>
                <a:lnTo>
                  <a:pt x="0" y="13725652"/>
                </a:lnTo>
                <a:close/>
              </a:path>
            </a:pathLst>
          </a:custGeom>
          <a:solidFill>
            <a:srgbClr val="DFF1F4"/>
          </a:solid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100" name="Google Shape;100;p19"/>
          <p:cNvSpPr/>
          <p:nvPr/>
        </p:nvSpPr>
        <p:spPr>
          <a:xfrm>
            <a:off x="201892" y="198409"/>
            <a:ext cx="8740188" cy="4743307"/>
          </a:xfrm>
          <a:custGeom>
            <a:avLst/>
            <a:gdLst/>
            <a:ahLst/>
            <a:cxnLst/>
            <a:rect l="l" t="t" r="r" b="b"/>
            <a:pathLst>
              <a:path w="23307167" h="12648819" extrusionOk="0">
                <a:moveTo>
                  <a:pt x="0" y="0"/>
                </a:moveTo>
                <a:lnTo>
                  <a:pt x="23307167" y="0"/>
                </a:lnTo>
                <a:lnTo>
                  <a:pt x="23307167" y="12648819"/>
                </a:lnTo>
                <a:lnTo>
                  <a:pt x="0" y="1264881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101" name="Google Shape;101;p19"/>
          <p:cNvSpPr/>
          <p:nvPr/>
        </p:nvSpPr>
        <p:spPr>
          <a:xfrm rot="-2212194">
            <a:off x="8668056" y="4700947"/>
            <a:ext cx="263652" cy="417671"/>
          </a:xfrm>
          <a:custGeom>
            <a:avLst/>
            <a:gdLst/>
            <a:ahLst/>
            <a:cxnLst/>
            <a:rect l="l" t="t" r="r" b="b"/>
            <a:pathLst>
              <a:path w="703072" h="1113790" extrusionOk="0">
                <a:moveTo>
                  <a:pt x="0" y="137287"/>
                </a:moveTo>
                <a:cubicBezTo>
                  <a:pt x="0" y="62103"/>
                  <a:pt x="59436" y="0"/>
                  <a:pt x="134112" y="0"/>
                </a:cubicBezTo>
                <a:lnTo>
                  <a:pt x="568960" y="0"/>
                </a:lnTo>
                <a:lnTo>
                  <a:pt x="568960" y="25400"/>
                </a:lnTo>
                <a:lnTo>
                  <a:pt x="568960" y="0"/>
                </a:lnTo>
                <a:cubicBezTo>
                  <a:pt x="643763" y="0"/>
                  <a:pt x="703072" y="62103"/>
                  <a:pt x="703072" y="137287"/>
                </a:cubicBezTo>
                <a:lnTo>
                  <a:pt x="677672" y="137287"/>
                </a:lnTo>
                <a:lnTo>
                  <a:pt x="703072" y="137287"/>
                </a:lnTo>
                <a:lnTo>
                  <a:pt x="703072" y="976503"/>
                </a:lnTo>
                <a:lnTo>
                  <a:pt x="677672" y="976503"/>
                </a:lnTo>
                <a:lnTo>
                  <a:pt x="703072" y="976503"/>
                </a:lnTo>
                <a:cubicBezTo>
                  <a:pt x="703072" y="1051560"/>
                  <a:pt x="643636" y="1113790"/>
                  <a:pt x="568960" y="1113790"/>
                </a:cubicBezTo>
                <a:lnTo>
                  <a:pt x="568960" y="1088390"/>
                </a:lnTo>
                <a:lnTo>
                  <a:pt x="568960" y="1113790"/>
                </a:lnTo>
                <a:lnTo>
                  <a:pt x="134112" y="1113790"/>
                </a:lnTo>
                <a:lnTo>
                  <a:pt x="134112" y="1088390"/>
                </a:lnTo>
                <a:lnTo>
                  <a:pt x="134112" y="1113790"/>
                </a:lnTo>
                <a:cubicBezTo>
                  <a:pt x="59436" y="1113663"/>
                  <a:pt x="0" y="1051560"/>
                  <a:pt x="0" y="976503"/>
                </a:cubicBezTo>
                <a:lnTo>
                  <a:pt x="0" y="137287"/>
                </a:lnTo>
                <a:lnTo>
                  <a:pt x="25400" y="137287"/>
                </a:lnTo>
                <a:lnTo>
                  <a:pt x="0" y="137287"/>
                </a:lnTo>
                <a:moveTo>
                  <a:pt x="50800" y="137287"/>
                </a:moveTo>
                <a:lnTo>
                  <a:pt x="50800" y="976503"/>
                </a:lnTo>
                <a:lnTo>
                  <a:pt x="25400" y="976503"/>
                </a:lnTo>
                <a:lnTo>
                  <a:pt x="50800" y="976503"/>
                </a:lnTo>
                <a:cubicBezTo>
                  <a:pt x="50800" y="1024890"/>
                  <a:pt x="88773" y="1062990"/>
                  <a:pt x="134112" y="1062990"/>
                </a:cubicBezTo>
                <a:lnTo>
                  <a:pt x="568960" y="1062990"/>
                </a:lnTo>
                <a:cubicBezTo>
                  <a:pt x="614299" y="1062990"/>
                  <a:pt x="652272" y="1025017"/>
                  <a:pt x="652272" y="976503"/>
                </a:cubicBezTo>
                <a:lnTo>
                  <a:pt x="652272" y="137287"/>
                </a:lnTo>
                <a:cubicBezTo>
                  <a:pt x="652272" y="88773"/>
                  <a:pt x="614299" y="50800"/>
                  <a:pt x="568960" y="50800"/>
                </a:cubicBezTo>
                <a:lnTo>
                  <a:pt x="134112" y="50800"/>
                </a:lnTo>
                <a:lnTo>
                  <a:pt x="134112" y="25400"/>
                </a:lnTo>
                <a:lnTo>
                  <a:pt x="134112" y="50800"/>
                </a:lnTo>
                <a:cubicBezTo>
                  <a:pt x="88773" y="50800"/>
                  <a:pt x="50800" y="88773"/>
                  <a:pt x="50800" y="137287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9"/>
          <p:cNvSpPr/>
          <p:nvPr/>
        </p:nvSpPr>
        <p:spPr>
          <a:xfrm>
            <a:off x="0" y="3009900"/>
            <a:ext cx="1476375" cy="2133600"/>
          </a:xfrm>
          <a:custGeom>
            <a:avLst/>
            <a:gdLst/>
            <a:ahLst/>
            <a:cxnLst/>
            <a:rect l="l" t="t" r="r" b="b"/>
            <a:pathLst>
              <a:path w="2952750" h="4267200" extrusionOk="0">
                <a:moveTo>
                  <a:pt x="0" y="0"/>
                </a:moveTo>
                <a:lnTo>
                  <a:pt x="2952750" y="0"/>
                </a:lnTo>
                <a:lnTo>
                  <a:pt x="2952750" y="4267200"/>
                </a:lnTo>
                <a:lnTo>
                  <a:pt x="0" y="4267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103" name="Google Shape;103;p19"/>
          <p:cNvSpPr/>
          <p:nvPr/>
        </p:nvSpPr>
        <p:spPr>
          <a:xfrm>
            <a:off x="7669047" y="3009900"/>
            <a:ext cx="1476375" cy="2133600"/>
          </a:xfrm>
          <a:custGeom>
            <a:avLst/>
            <a:gdLst/>
            <a:ahLst/>
            <a:cxnLst/>
            <a:rect l="l" t="t" r="r" b="b"/>
            <a:pathLst>
              <a:path w="2952750" h="4267200" extrusionOk="0">
                <a:moveTo>
                  <a:pt x="0" y="0"/>
                </a:moveTo>
                <a:lnTo>
                  <a:pt x="2952750" y="0"/>
                </a:lnTo>
                <a:lnTo>
                  <a:pt x="2952750" y="4267200"/>
                </a:lnTo>
                <a:lnTo>
                  <a:pt x="0" y="4267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104" name="Google Shape;104;p19"/>
          <p:cNvSpPr/>
          <p:nvPr/>
        </p:nvSpPr>
        <p:spPr>
          <a:xfrm>
            <a:off x="-101" y="-5652"/>
            <a:ext cx="2162175" cy="762000"/>
          </a:xfrm>
          <a:custGeom>
            <a:avLst/>
            <a:gdLst/>
            <a:ahLst/>
            <a:cxnLst/>
            <a:rect l="l" t="t" r="r" b="b"/>
            <a:pathLst>
              <a:path w="4324350" h="1524000" extrusionOk="0">
                <a:moveTo>
                  <a:pt x="0" y="0"/>
                </a:moveTo>
                <a:lnTo>
                  <a:pt x="4324350" y="0"/>
                </a:lnTo>
                <a:lnTo>
                  <a:pt x="4324350" y="1524000"/>
                </a:lnTo>
                <a:lnTo>
                  <a:pt x="0" y="1524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105" name="Google Shape;105;p19"/>
          <p:cNvSpPr/>
          <p:nvPr/>
        </p:nvSpPr>
        <p:spPr>
          <a:xfrm>
            <a:off x="183200" y="112725"/>
            <a:ext cx="1338596" cy="393621"/>
          </a:xfrm>
          <a:custGeom>
            <a:avLst/>
            <a:gdLst/>
            <a:ahLst/>
            <a:cxnLst/>
            <a:rect l="l" t="t" r="r" b="b"/>
            <a:pathLst>
              <a:path w="3569589" h="1049655" extrusionOk="0">
                <a:moveTo>
                  <a:pt x="0" y="0"/>
                </a:moveTo>
                <a:lnTo>
                  <a:pt x="3569589" y="0"/>
                </a:lnTo>
                <a:lnTo>
                  <a:pt x="3569589" y="1049655"/>
                </a:lnTo>
                <a:lnTo>
                  <a:pt x="0" y="10496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106" name="Google Shape;106;p19"/>
          <p:cNvSpPr/>
          <p:nvPr/>
        </p:nvSpPr>
        <p:spPr>
          <a:xfrm>
            <a:off x="340700" y="112726"/>
            <a:ext cx="1023600" cy="393600"/>
          </a:xfrm>
          <a:custGeom>
            <a:avLst/>
            <a:gdLst/>
            <a:ahLst/>
            <a:cxnLst/>
            <a:rect l="l" t="t" r="r" b="b"/>
            <a:pathLst>
              <a:path w="2047200" h="787200" extrusionOk="0">
                <a:moveTo>
                  <a:pt x="0" y="0"/>
                </a:moveTo>
                <a:lnTo>
                  <a:pt x="2047200" y="0"/>
                </a:lnTo>
                <a:lnTo>
                  <a:pt x="2047200" y="787200"/>
                </a:lnTo>
                <a:lnTo>
                  <a:pt x="0" y="787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107" name="Google Shape;107;p19"/>
          <p:cNvSpPr txBox="1"/>
          <p:nvPr/>
        </p:nvSpPr>
        <p:spPr>
          <a:xfrm>
            <a:off x="8528496" y="4671667"/>
            <a:ext cx="457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r>
            <a:endParaRPr sz="700"/>
          </a:p>
        </p:txBody>
      </p:sp>
      <p:sp>
        <p:nvSpPr>
          <p:cNvPr id="108" name="Google Shape;108;p19"/>
          <p:cNvSpPr txBox="1"/>
          <p:nvPr/>
        </p:nvSpPr>
        <p:spPr>
          <a:xfrm>
            <a:off x="977954" y="1419651"/>
            <a:ext cx="7048357" cy="2815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lang="fr" sz="2700" b="1" dirty="0">
              <a:solidFill>
                <a:schemeClr val="accent3">
                  <a:lumMod val="60000"/>
                  <a:lumOff val="40000"/>
                </a:schemeClr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AU" sz="2400" b="1" i="1" dirty="0">
                <a:solidFill>
                  <a:schemeClr val="accent3">
                    <a:lumMod val="60000"/>
                    <a:lumOff val="40000"/>
                  </a:schemeClr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I’d like to begin by acknowledging the Traditional Owners of the land on which we meet today.</a:t>
            </a:r>
          </a:p>
          <a:p>
            <a:pPr marL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lang="en-AU" sz="2400" b="1" i="1" dirty="0">
              <a:solidFill>
                <a:schemeClr val="accent3">
                  <a:lumMod val="60000"/>
                  <a:lumOff val="40000"/>
                </a:schemeClr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AU" sz="2400" b="1" i="1" dirty="0">
                <a:solidFill>
                  <a:schemeClr val="accent3">
                    <a:lumMod val="60000"/>
                    <a:lumOff val="40000"/>
                  </a:schemeClr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I would also like to pay my respects to Elders past, present and emerging</a:t>
            </a:r>
            <a:r>
              <a:rPr lang="en-AU" sz="600" i="1" dirty="0"/>
              <a:t>.</a:t>
            </a:r>
            <a:endParaRPr sz="600" i="1" dirty="0"/>
          </a:p>
        </p:txBody>
      </p:sp>
      <p:sp>
        <p:nvSpPr>
          <p:cNvPr id="2" name="Google Shape;108;p19">
            <a:extLst>
              <a:ext uri="{FF2B5EF4-FFF2-40B4-BE49-F238E27FC236}">
                <a16:creationId xmlns:a16="http://schemas.microsoft.com/office/drawing/2014/main" id="{C44BCCF8-8F02-01FE-7892-37350AB60DD8}"/>
              </a:ext>
            </a:extLst>
          </p:cNvPr>
          <p:cNvSpPr txBox="1"/>
          <p:nvPr/>
        </p:nvSpPr>
        <p:spPr>
          <a:xfrm>
            <a:off x="1189186" y="708219"/>
            <a:ext cx="6765600" cy="625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/>
          </a:p>
          <a:p>
            <a:pPr marL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fr" sz="2700" b="1" i="1" dirty="0" err="1">
                <a:solidFill>
                  <a:srgbClr val="2EBDBC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Acknowledgement</a:t>
            </a:r>
            <a:r>
              <a:rPr lang="fr" sz="2700" b="1" i="1" dirty="0">
                <a:solidFill>
                  <a:srgbClr val="2EBDBC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 of Country</a:t>
            </a:r>
          </a:p>
        </p:txBody>
      </p:sp>
    </p:spTree>
    <p:extLst>
      <p:ext uri="{BB962C8B-B14F-4D97-AF65-F5344CB8AC3E}">
        <p14:creationId xmlns:p14="http://schemas.microsoft.com/office/powerpoint/2010/main" val="13985897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1"/>
          <p:cNvSpPr/>
          <p:nvPr/>
        </p:nvSpPr>
        <p:spPr>
          <a:xfrm>
            <a:off x="0" y="-3484"/>
            <a:ext cx="9144000" cy="5147120"/>
          </a:xfrm>
          <a:custGeom>
            <a:avLst/>
            <a:gdLst/>
            <a:ahLst/>
            <a:cxnLst/>
            <a:rect l="l" t="t" r="r" b="b"/>
            <a:pathLst>
              <a:path w="24384000" h="13725652" extrusionOk="0">
                <a:moveTo>
                  <a:pt x="0" y="0"/>
                </a:moveTo>
                <a:lnTo>
                  <a:pt x="24384000" y="0"/>
                </a:lnTo>
                <a:lnTo>
                  <a:pt x="24384000" y="13725652"/>
                </a:lnTo>
                <a:lnTo>
                  <a:pt x="0" y="13725652"/>
                </a:lnTo>
                <a:close/>
              </a:path>
            </a:pathLst>
          </a:custGeom>
          <a:solidFill>
            <a:srgbClr val="DFF1F4"/>
          </a:solid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331" name="Google Shape;331;p31"/>
          <p:cNvSpPr/>
          <p:nvPr/>
        </p:nvSpPr>
        <p:spPr>
          <a:xfrm>
            <a:off x="201892" y="198409"/>
            <a:ext cx="8740188" cy="4743307"/>
          </a:xfrm>
          <a:custGeom>
            <a:avLst/>
            <a:gdLst/>
            <a:ahLst/>
            <a:cxnLst/>
            <a:rect l="l" t="t" r="r" b="b"/>
            <a:pathLst>
              <a:path w="23307167" h="12648819" extrusionOk="0">
                <a:moveTo>
                  <a:pt x="0" y="0"/>
                </a:moveTo>
                <a:lnTo>
                  <a:pt x="23307167" y="0"/>
                </a:lnTo>
                <a:lnTo>
                  <a:pt x="23307167" y="12648819"/>
                </a:lnTo>
                <a:lnTo>
                  <a:pt x="0" y="1264881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332" name="Google Shape;332;p31"/>
          <p:cNvSpPr/>
          <p:nvPr/>
        </p:nvSpPr>
        <p:spPr>
          <a:xfrm rot="-2212194">
            <a:off x="8668056" y="4700947"/>
            <a:ext cx="263652" cy="417671"/>
          </a:xfrm>
          <a:custGeom>
            <a:avLst/>
            <a:gdLst/>
            <a:ahLst/>
            <a:cxnLst/>
            <a:rect l="l" t="t" r="r" b="b"/>
            <a:pathLst>
              <a:path w="703072" h="1113790" extrusionOk="0">
                <a:moveTo>
                  <a:pt x="0" y="137287"/>
                </a:moveTo>
                <a:cubicBezTo>
                  <a:pt x="0" y="62103"/>
                  <a:pt x="59436" y="0"/>
                  <a:pt x="134112" y="0"/>
                </a:cubicBezTo>
                <a:lnTo>
                  <a:pt x="568960" y="0"/>
                </a:lnTo>
                <a:lnTo>
                  <a:pt x="568960" y="25400"/>
                </a:lnTo>
                <a:lnTo>
                  <a:pt x="568960" y="0"/>
                </a:lnTo>
                <a:cubicBezTo>
                  <a:pt x="643763" y="0"/>
                  <a:pt x="703072" y="62103"/>
                  <a:pt x="703072" y="137287"/>
                </a:cubicBezTo>
                <a:lnTo>
                  <a:pt x="677672" y="137287"/>
                </a:lnTo>
                <a:lnTo>
                  <a:pt x="703072" y="137287"/>
                </a:lnTo>
                <a:lnTo>
                  <a:pt x="703072" y="976503"/>
                </a:lnTo>
                <a:lnTo>
                  <a:pt x="677672" y="976503"/>
                </a:lnTo>
                <a:lnTo>
                  <a:pt x="703072" y="976503"/>
                </a:lnTo>
                <a:cubicBezTo>
                  <a:pt x="703072" y="1051560"/>
                  <a:pt x="643636" y="1113790"/>
                  <a:pt x="568960" y="1113790"/>
                </a:cubicBezTo>
                <a:lnTo>
                  <a:pt x="568960" y="1088390"/>
                </a:lnTo>
                <a:lnTo>
                  <a:pt x="568960" y="1113790"/>
                </a:lnTo>
                <a:lnTo>
                  <a:pt x="134112" y="1113790"/>
                </a:lnTo>
                <a:lnTo>
                  <a:pt x="134112" y="1088390"/>
                </a:lnTo>
                <a:lnTo>
                  <a:pt x="134112" y="1113790"/>
                </a:lnTo>
                <a:cubicBezTo>
                  <a:pt x="59436" y="1113663"/>
                  <a:pt x="0" y="1051560"/>
                  <a:pt x="0" y="976503"/>
                </a:cubicBezTo>
                <a:lnTo>
                  <a:pt x="0" y="137287"/>
                </a:lnTo>
                <a:lnTo>
                  <a:pt x="25400" y="137287"/>
                </a:lnTo>
                <a:lnTo>
                  <a:pt x="0" y="137287"/>
                </a:lnTo>
                <a:moveTo>
                  <a:pt x="50800" y="137287"/>
                </a:moveTo>
                <a:lnTo>
                  <a:pt x="50800" y="976503"/>
                </a:lnTo>
                <a:lnTo>
                  <a:pt x="25400" y="976503"/>
                </a:lnTo>
                <a:lnTo>
                  <a:pt x="50800" y="976503"/>
                </a:lnTo>
                <a:cubicBezTo>
                  <a:pt x="50800" y="1024890"/>
                  <a:pt x="88773" y="1062990"/>
                  <a:pt x="134112" y="1062990"/>
                </a:cubicBezTo>
                <a:lnTo>
                  <a:pt x="568960" y="1062990"/>
                </a:lnTo>
                <a:cubicBezTo>
                  <a:pt x="614299" y="1062990"/>
                  <a:pt x="652272" y="1025017"/>
                  <a:pt x="652272" y="976503"/>
                </a:cubicBezTo>
                <a:lnTo>
                  <a:pt x="652272" y="137287"/>
                </a:lnTo>
                <a:cubicBezTo>
                  <a:pt x="652272" y="88773"/>
                  <a:pt x="614299" y="50800"/>
                  <a:pt x="568960" y="50800"/>
                </a:cubicBezTo>
                <a:lnTo>
                  <a:pt x="134112" y="50800"/>
                </a:lnTo>
                <a:lnTo>
                  <a:pt x="134112" y="25400"/>
                </a:lnTo>
                <a:lnTo>
                  <a:pt x="134112" y="50800"/>
                </a:lnTo>
                <a:cubicBezTo>
                  <a:pt x="88773" y="50800"/>
                  <a:pt x="50800" y="88773"/>
                  <a:pt x="50800" y="137287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31"/>
          <p:cNvSpPr/>
          <p:nvPr/>
        </p:nvSpPr>
        <p:spPr>
          <a:xfrm>
            <a:off x="0" y="3009900"/>
            <a:ext cx="1476375" cy="2133600"/>
          </a:xfrm>
          <a:custGeom>
            <a:avLst/>
            <a:gdLst/>
            <a:ahLst/>
            <a:cxnLst/>
            <a:rect l="l" t="t" r="r" b="b"/>
            <a:pathLst>
              <a:path w="2952750" h="4267200" extrusionOk="0">
                <a:moveTo>
                  <a:pt x="0" y="0"/>
                </a:moveTo>
                <a:lnTo>
                  <a:pt x="2952750" y="0"/>
                </a:lnTo>
                <a:lnTo>
                  <a:pt x="2952750" y="4267200"/>
                </a:lnTo>
                <a:lnTo>
                  <a:pt x="0" y="4267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334" name="Google Shape;334;p31"/>
          <p:cNvSpPr/>
          <p:nvPr/>
        </p:nvSpPr>
        <p:spPr>
          <a:xfrm>
            <a:off x="7669047" y="3009900"/>
            <a:ext cx="1476375" cy="2133600"/>
          </a:xfrm>
          <a:custGeom>
            <a:avLst/>
            <a:gdLst/>
            <a:ahLst/>
            <a:cxnLst/>
            <a:rect l="l" t="t" r="r" b="b"/>
            <a:pathLst>
              <a:path w="2952750" h="4267200" extrusionOk="0">
                <a:moveTo>
                  <a:pt x="0" y="0"/>
                </a:moveTo>
                <a:lnTo>
                  <a:pt x="2952750" y="0"/>
                </a:lnTo>
                <a:lnTo>
                  <a:pt x="2952750" y="4267200"/>
                </a:lnTo>
                <a:lnTo>
                  <a:pt x="0" y="4267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335" name="Google Shape;335;p31"/>
          <p:cNvSpPr/>
          <p:nvPr/>
        </p:nvSpPr>
        <p:spPr>
          <a:xfrm>
            <a:off x="-101" y="-5652"/>
            <a:ext cx="2162175" cy="762000"/>
          </a:xfrm>
          <a:custGeom>
            <a:avLst/>
            <a:gdLst/>
            <a:ahLst/>
            <a:cxnLst/>
            <a:rect l="l" t="t" r="r" b="b"/>
            <a:pathLst>
              <a:path w="4324350" h="1524000" extrusionOk="0">
                <a:moveTo>
                  <a:pt x="0" y="0"/>
                </a:moveTo>
                <a:lnTo>
                  <a:pt x="4324350" y="0"/>
                </a:lnTo>
                <a:lnTo>
                  <a:pt x="4324350" y="1524000"/>
                </a:lnTo>
                <a:lnTo>
                  <a:pt x="0" y="1524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336" name="Google Shape;336;p31"/>
          <p:cNvSpPr/>
          <p:nvPr/>
        </p:nvSpPr>
        <p:spPr>
          <a:xfrm>
            <a:off x="183200" y="112725"/>
            <a:ext cx="1338596" cy="393621"/>
          </a:xfrm>
          <a:custGeom>
            <a:avLst/>
            <a:gdLst/>
            <a:ahLst/>
            <a:cxnLst/>
            <a:rect l="l" t="t" r="r" b="b"/>
            <a:pathLst>
              <a:path w="3569589" h="1049655" extrusionOk="0">
                <a:moveTo>
                  <a:pt x="0" y="0"/>
                </a:moveTo>
                <a:lnTo>
                  <a:pt x="3569589" y="0"/>
                </a:lnTo>
                <a:lnTo>
                  <a:pt x="3569589" y="1049655"/>
                </a:lnTo>
                <a:lnTo>
                  <a:pt x="0" y="10496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337" name="Google Shape;337;p31"/>
          <p:cNvSpPr/>
          <p:nvPr/>
        </p:nvSpPr>
        <p:spPr>
          <a:xfrm>
            <a:off x="340700" y="112726"/>
            <a:ext cx="1023600" cy="393600"/>
          </a:xfrm>
          <a:custGeom>
            <a:avLst/>
            <a:gdLst/>
            <a:ahLst/>
            <a:cxnLst/>
            <a:rect l="l" t="t" r="r" b="b"/>
            <a:pathLst>
              <a:path w="2047200" h="787200" extrusionOk="0">
                <a:moveTo>
                  <a:pt x="0" y="0"/>
                </a:moveTo>
                <a:lnTo>
                  <a:pt x="2047200" y="0"/>
                </a:lnTo>
                <a:lnTo>
                  <a:pt x="2047200" y="787200"/>
                </a:lnTo>
                <a:lnTo>
                  <a:pt x="0" y="787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338" name="Google Shape;338;p31"/>
          <p:cNvSpPr txBox="1"/>
          <p:nvPr/>
        </p:nvSpPr>
        <p:spPr>
          <a:xfrm>
            <a:off x="8528496" y="4671667"/>
            <a:ext cx="457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r>
            <a:endParaRPr sz="700"/>
          </a:p>
        </p:txBody>
      </p:sp>
      <p:sp>
        <p:nvSpPr>
          <p:cNvPr id="339" name="Google Shape;339;p31"/>
          <p:cNvSpPr txBox="1"/>
          <p:nvPr/>
        </p:nvSpPr>
        <p:spPr>
          <a:xfrm>
            <a:off x="1189131" y="1890649"/>
            <a:ext cx="6765600" cy="1712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5200" b="1" i="0" u="none" strike="noStrike" cap="none" dirty="0">
                <a:solidFill>
                  <a:srgbClr val="2EBDBC"/>
                </a:solidFill>
                <a:latin typeface="Open Sans"/>
                <a:ea typeface="Open Sans"/>
                <a:cs typeface="Open Sans"/>
                <a:sym typeface="Open Sans"/>
              </a:rPr>
              <a:t>Activity </a:t>
            </a:r>
            <a:r>
              <a:rPr lang="fr" sz="5200" b="1" dirty="0">
                <a:solidFill>
                  <a:srgbClr val="2EBDBC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r>
              <a:rPr lang="fr" sz="5200" b="1" i="0" u="none" strike="noStrike" cap="none" dirty="0">
                <a:solidFill>
                  <a:srgbClr val="2EBDBC"/>
                </a:solidFill>
                <a:latin typeface="Open Sans"/>
                <a:ea typeface="Open Sans"/>
                <a:cs typeface="Open Sans"/>
                <a:sym typeface="Open Sans"/>
              </a:rPr>
              <a:t> - Collective action</a:t>
            </a:r>
            <a:endParaRPr sz="700" dirty="0"/>
          </a:p>
        </p:txBody>
      </p:sp>
    </p:spTree>
    <p:extLst>
      <p:ext uri="{BB962C8B-B14F-4D97-AF65-F5344CB8AC3E}">
        <p14:creationId xmlns:p14="http://schemas.microsoft.com/office/powerpoint/2010/main" val="28601810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2"/>
          <p:cNvSpPr/>
          <p:nvPr/>
        </p:nvSpPr>
        <p:spPr>
          <a:xfrm>
            <a:off x="0" y="-3687"/>
            <a:ext cx="9144000" cy="5147120"/>
          </a:xfrm>
          <a:custGeom>
            <a:avLst/>
            <a:gdLst/>
            <a:ahLst/>
            <a:cxnLst/>
            <a:rect l="l" t="t" r="r" b="b"/>
            <a:pathLst>
              <a:path w="24384000" h="13725652" extrusionOk="0">
                <a:moveTo>
                  <a:pt x="0" y="0"/>
                </a:moveTo>
                <a:lnTo>
                  <a:pt x="24384000" y="0"/>
                </a:lnTo>
                <a:lnTo>
                  <a:pt x="24384000" y="13725652"/>
                </a:lnTo>
                <a:lnTo>
                  <a:pt x="0" y="13725652"/>
                </a:lnTo>
                <a:close/>
              </a:path>
            </a:pathLst>
          </a:custGeom>
          <a:solidFill>
            <a:srgbClr val="DFF1F4"/>
          </a:solid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345" name="Google Shape;345;p32"/>
          <p:cNvSpPr/>
          <p:nvPr/>
        </p:nvSpPr>
        <p:spPr>
          <a:xfrm>
            <a:off x="201906" y="192139"/>
            <a:ext cx="8740188" cy="4743307"/>
          </a:xfrm>
          <a:custGeom>
            <a:avLst/>
            <a:gdLst/>
            <a:ahLst/>
            <a:cxnLst/>
            <a:rect l="l" t="t" r="r" b="b"/>
            <a:pathLst>
              <a:path w="23307167" h="12648819" extrusionOk="0">
                <a:moveTo>
                  <a:pt x="0" y="0"/>
                </a:moveTo>
                <a:lnTo>
                  <a:pt x="23307167" y="0"/>
                </a:lnTo>
                <a:lnTo>
                  <a:pt x="23307167" y="12648819"/>
                </a:lnTo>
                <a:lnTo>
                  <a:pt x="0" y="1264881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346" name="Google Shape;346;p32"/>
          <p:cNvSpPr/>
          <p:nvPr/>
        </p:nvSpPr>
        <p:spPr>
          <a:xfrm rot="-2212194">
            <a:off x="8668056" y="4758097"/>
            <a:ext cx="263652" cy="417671"/>
          </a:xfrm>
          <a:custGeom>
            <a:avLst/>
            <a:gdLst/>
            <a:ahLst/>
            <a:cxnLst/>
            <a:rect l="l" t="t" r="r" b="b"/>
            <a:pathLst>
              <a:path w="703072" h="1113790" extrusionOk="0">
                <a:moveTo>
                  <a:pt x="0" y="137287"/>
                </a:moveTo>
                <a:cubicBezTo>
                  <a:pt x="0" y="62103"/>
                  <a:pt x="59436" y="0"/>
                  <a:pt x="134112" y="0"/>
                </a:cubicBezTo>
                <a:lnTo>
                  <a:pt x="568960" y="0"/>
                </a:lnTo>
                <a:lnTo>
                  <a:pt x="568960" y="25400"/>
                </a:lnTo>
                <a:lnTo>
                  <a:pt x="568960" y="0"/>
                </a:lnTo>
                <a:cubicBezTo>
                  <a:pt x="643763" y="0"/>
                  <a:pt x="703072" y="62103"/>
                  <a:pt x="703072" y="137287"/>
                </a:cubicBezTo>
                <a:lnTo>
                  <a:pt x="677672" y="137287"/>
                </a:lnTo>
                <a:lnTo>
                  <a:pt x="703072" y="137287"/>
                </a:lnTo>
                <a:lnTo>
                  <a:pt x="703072" y="976503"/>
                </a:lnTo>
                <a:lnTo>
                  <a:pt x="677672" y="976503"/>
                </a:lnTo>
                <a:lnTo>
                  <a:pt x="703072" y="976503"/>
                </a:lnTo>
                <a:cubicBezTo>
                  <a:pt x="703072" y="1051560"/>
                  <a:pt x="643636" y="1113790"/>
                  <a:pt x="568960" y="1113790"/>
                </a:cubicBezTo>
                <a:lnTo>
                  <a:pt x="568960" y="1088390"/>
                </a:lnTo>
                <a:lnTo>
                  <a:pt x="568960" y="1113790"/>
                </a:lnTo>
                <a:lnTo>
                  <a:pt x="134112" y="1113790"/>
                </a:lnTo>
                <a:lnTo>
                  <a:pt x="134112" y="1088390"/>
                </a:lnTo>
                <a:lnTo>
                  <a:pt x="134112" y="1113790"/>
                </a:lnTo>
                <a:cubicBezTo>
                  <a:pt x="59436" y="1113663"/>
                  <a:pt x="0" y="1051560"/>
                  <a:pt x="0" y="976503"/>
                </a:cubicBezTo>
                <a:lnTo>
                  <a:pt x="0" y="137287"/>
                </a:lnTo>
                <a:lnTo>
                  <a:pt x="25400" y="137287"/>
                </a:lnTo>
                <a:lnTo>
                  <a:pt x="0" y="137287"/>
                </a:lnTo>
                <a:moveTo>
                  <a:pt x="50800" y="137287"/>
                </a:moveTo>
                <a:lnTo>
                  <a:pt x="50800" y="976503"/>
                </a:lnTo>
                <a:lnTo>
                  <a:pt x="25400" y="976503"/>
                </a:lnTo>
                <a:lnTo>
                  <a:pt x="50800" y="976503"/>
                </a:lnTo>
                <a:cubicBezTo>
                  <a:pt x="50800" y="1024890"/>
                  <a:pt x="88773" y="1062990"/>
                  <a:pt x="134112" y="1062990"/>
                </a:cubicBezTo>
                <a:lnTo>
                  <a:pt x="568960" y="1062990"/>
                </a:lnTo>
                <a:cubicBezTo>
                  <a:pt x="614299" y="1062990"/>
                  <a:pt x="652272" y="1025017"/>
                  <a:pt x="652272" y="976503"/>
                </a:cubicBezTo>
                <a:lnTo>
                  <a:pt x="652272" y="137287"/>
                </a:lnTo>
                <a:cubicBezTo>
                  <a:pt x="652272" y="88773"/>
                  <a:pt x="614299" y="50800"/>
                  <a:pt x="568960" y="50800"/>
                </a:cubicBezTo>
                <a:lnTo>
                  <a:pt x="134112" y="50800"/>
                </a:lnTo>
                <a:lnTo>
                  <a:pt x="134112" y="25400"/>
                </a:lnTo>
                <a:lnTo>
                  <a:pt x="134112" y="50800"/>
                </a:lnTo>
                <a:cubicBezTo>
                  <a:pt x="88773" y="50800"/>
                  <a:pt x="50800" y="88773"/>
                  <a:pt x="50800" y="137287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32"/>
          <p:cNvSpPr/>
          <p:nvPr/>
        </p:nvSpPr>
        <p:spPr>
          <a:xfrm>
            <a:off x="0" y="3067050"/>
            <a:ext cx="1476375" cy="2133600"/>
          </a:xfrm>
          <a:custGeom>
            <a:avLst/>
            <a:gdLst/>
            <a:ahLst/>
            <a:cxnLst/>
            <a:rect l="l" t="t" r="r" b="b"/>
            <a:pathLst>
              <a:path w="2952750" h="4267200" extrusionOk="0">
                <a:moveTo>
                  <a:pt x="0" y="0"/>
                </a:moveTo>
                <a:lnTo>
                  <a:pt x="2952750" y="0"/>
                </a:lnTo>
                <a:lnTo>
                  <a:pt x="2952750" y="4267200"/>
                </a:lnTo>
                <a:lnTo>
                  <a:pt x="0" y="4267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348" name="Google Shape;348;p32"/>
          <p:cNvSpPr/>
          <p:nvPr/>
        </p:nvSpPr>
        <p:spPr>
          <a:xfrm>
            <a:off x="7669047" y="3067050"/>
            <a:ext cx="1476375" cy="2133600"/>
          </a:xfrm>
          <a:custGeom>
            <a:avLst/>
            <a:gdLst/>
            <a:ahLst/>
            <a:cxnLst/>
            <a:rect l="l" t="t" r="r" b="b"/>
            <a:pathLst>
              <a:path w="2952750" h="4267200" extrusionOk="0">
                <a:moveTo>
                  <a:pt x="0" y="0"/>
                </a:moveTo>
                <a:lnTo>
                  <a:pt x="2952750" y="0"/>
                </a:lnTo>
                <a:lnTo>
                  <a:pt x="2952750" y="4267200"/>
                </a:lnTo>
                <a:lnTo>
                  <a:pt x="0" y="4267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349" name="Google Shape;349;p32"/>
          <p:cNvSpPr txBox="1"/>
          <p:nvPr/>
        </p:nvSpPr>
        <p:spPr>
          <a:xfrm>
            <a:off x="8528496" y="4728817"/>
            <a:ext cx="457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r>
            <a:endParaRPr sz="700"/>
          </a:p>
        </p:txBody>
      </p:sp>
      <p:sp>
        <p:nvSpPr>
          <p:cNvPr id="3" name="Google Shape;713;p37">
            <a:extLst>
              <a:ext uri="{FF2B5EF4-FFF2-40B4-BE49-F238E27FC236}">
                <a16:creationId xmlns:a16="http://schemas.microsoft.com/office/drawing/2014/main" id="{2AEB5EE0-128C-902D-A355-65257150A1D6}"/>
              </a:ext>
            </a:extLst>
          </p:cNvPr>
          <p:cNvSpPr/>
          <p:nvPr/>
        </p:nvSpPr>
        <p:spPr>
          <a:xfrm>
            <a:off x="1711503" y="469434"/>
            <a:ext cx="6492697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01596" algn="just">
              <a:lnSpc>
                <a:spcPct val="150000"/>
              </a:lnSpc>
              <a:buClr>
                <a:srgbClr val="000000"/>
              </a:buClr>
              <a:buSzPts val="1600"/>
            </a:pPr>
            <a:r>
              <a:rPr lang="en-AU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Think about levers of action to reduce the impact of human activities …</a:t>
            </a:r>
          </a:p>
          <a:p>
            <a:pPr marL="101596" algn="just">
              <a:lnSpc>
                <a:spcPct val="150000"/>
              </a:lnSpc>
              <a:buClr>
                <a:srgbClr val="000000"/>
              </a:buClr>
              <a:buSzPts val="1600"/>
            </a:pPr>
            <a:r>
              <a:rPr lang="en-AU" dirty="0">
                <a:solidFill>
                  <a:srgbClr val="000000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1. </a:t>
            </a:r>
            <a:r>
              <a:rPr lang="en-AU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Write 1 or 2 ideas on Post-It notes for each of the below human activities</a:t>
            </a:r>
            <a:endParaRPr lang="en-AU" dirty="0">
              <a:solidFill>
                <a:srgbClr val="AA040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Google Shape;714;p37">
            <a:extLst>
              <a:ext uri="{FF2B5EF4-FFF2-40B4-BE49-F238E27FC236}">
                <a16:creationId xmlns:a16="http://schemas.microsoft.com/office/drawing/2014/main" id="{52045848-513B-942D-3C4D-63CF61F46B86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 b="57540"/>
          <a:stretch/>
        </p:blipFill>
        <p:spPr>
          <a:xfrm>
            <a:off x="298450" y="1178241"/>
            <a:ext cx="8547100" cy="121051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AB6EF5-DEC5-F243-A695-98CC5D3995B1}"/>
              </a:ext>
            </a:extLst>
          </p:cNvPr>
          <p:cNvSpPr txBox="1"/>
          <p:nvPr/>
        </p:nvSpPr>
        <p:spPr>
          <a:xfrm>
            <a:off x="61080" y="2375336"/>
            <a:ext cx="5152269" cy="3756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1596" algn="just">
              <a:lnSpc>
                <a:spcPct val="150000"/>
              </a:lnSpc>
              <a:buClr>
                <a:srgbClr val="000000"/>
              </a:buClr>
              <a:buSzPts val="1600"/>
            </a:pPr>
            <a:r>
              <a:rPr lang="en-AU" dirty="0">
                <a:solidFill>
                  <a:srgbClr val="000000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2. </a:t>
            </a:r>
            <a:r>
              <a:rPr lang="en-AU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Let’s lay out these ideas according to framework below:</a:t>
            </a:r>
            <a:endParaRPr lang="en-AU" dirty="0">
              <a:solidFill>
                <a:srgbClr val="AA040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" name="Google Shape;735;p39">
            <a:extLst>
              <a:ext uri="{FF2B5EF4-FFF2-40B4-BE49-F238E27FC236}">
                <a16:creationId xmlns:a16="http://schemas.microsoft.com/office/drawing/2014/main" id="{D09A5AD5-9F2F-8BAD-5A83-497F9250E543}"/>
              </a:ext>
            </a:extLst>
          </p:cNvPr>
          <p:cNvCxnSpPr>
            <a:cxnSpLocks/>
          </p:cNvCxnSpPr>
          <p:nvPr/>
        </p:nvCxnSpPr>
        <p:spPr>
          <a:xfrm>
            <a:off x="2231597" y="2971800"/>
            <a:ext cx="0" cy="1596047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stealth" w="med" len="med"/>
            <a:tailEnd type="stealth" w="med" len="med"/>
          </a:ln>
          <a:effectLst>
            <a:outerShdw blurRad="40000" dist="20000" dir="5400000" rotWithShape="0">
              <a:srgbClr val="000000">
                <a:alpha val="31372"/>
              </a:srgbClr>
            </a:outerShdw>
          </a:effectLst>
        </p:spPr>
      </p:cxnSp>
      <p:sp>
        <p:nvSpPr>
          <p:cNvPr id="7" name="Google Shape;740;p39">
            <a:extLst>
              <a:ext uri="{FF2B5EF4-FFF2-40B4-BE49-F238E27FC236}">
                <a16:creationId xmlns:a16="http://schemas.microsoft.com/office/drawing/2014/main" id="{A2515B1F-212E-86F8-5A3F-0D3CA8E40D47}"/>
              </a:ext>
            </a:extLst>
          </p:cNvPr>
          <p:cNvSpPr txBox="1"/>
          <p:nvPr/>
        </p:nvSpPr>
        <p:spPr>
          <a:xfrm>
            <a:off x="1363033" y="2721749"/>
            <a:ext cx="1689600" cy="307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2000"/>
            </a:pPr>
            <a:r>
              <a:rPr lang="fr-FR" sz="12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Collective</a:t>
            </a:r>
            <a:endParaRPr sz="8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741;p39">
            <a:extLst>
              <a:ext uri="{FF2B5EF4-FFF2-40B4-BE49-F238E27FC236}">
                <a16:creationId xmlns:a16="http://schemas.microsoft.com/office/drawing/2014/main" id="{3D1AF383-A6A8-5CF3-E73D-745543BC8D98}"/>
              </a:ext>
            </a:extLst>
          </p:cNvPr>
          <p:cNvSpPr txBox="1"/>
          <p:nvPr/>
        </p:nvSpPr>
        <p:spPr>
          <a:xfrm>
            <a:off x="1178158" y="4555584"/>
            <a:ext cx="2020000" cy="307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2000"/>
            </a:pPr>
            <a:r>
              <a:rPr lang="fr-FR" sz="1200" b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Individual</a:t>
            </a:r>
            <a:endParaRPr sz="10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743;p39">
            <a:extLst>
              <a:ext uri="{FF2B5EF4-FFF2-40B4-BE49-F238E27FC236}">
                <a16:creationId xmlns:a16="http://schemas.microsoft.com/office/drawing/2014/main" id="{85930D25-4161-AAC5-0B64-7AAF005887E5}"/>
              </a:ext>
            </a:extLst>
          </p:cNvPr>
          <p:cNvSpPr txBox="1"/>
          <p:nvPr/>
        </p:nvSpPr>
        <p:spPr>
          <a:xfrm>
            <a:off x="3341663" y="3630983"/>
            <a:ext cx="798044" cy="307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2000"/>
            </a:pPr>
            <a:r>
              <a:rPr lang="fr-FR" sz="1200" b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Easy</a:t>
            </a:r>
            <a:endParaRPr sz="10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" name="Google Shape;744;p39">
            <a:extLst>
              <a:ext uri="{FF2B5EF4-FFF2-40B4-BE49-F238E27FC236}">
                <a16:creationId xmlns:a16="http://schemas.microsoft.com/office/drawing/2014/main" id="{F0CD4B4C-64D1-31F9-8A05-9D63486B3722}"/>
              </a:ext>
            </a:extLst>
          </p:cNvPr>
          <p:cNvCxnSpPr>
            <a:cxnSpLocks/>
          </p:cNvCxnSpPr>
          <p:nvPr/>
        </p:nvCxnSpPr>
        <p:spPr>
          <a:xfrm>
            <a:off x="1104307" y="3769823"/>
            <a:ext cx="2311993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stealth" w="med" len="med"/>
            <a:tailEnd type="stealth" w="med" len="med"/>
          </a:ln>
          <a:effectLst>
            <a:outerShdw blurRad="40000" dist="20000" dir="5400000" rotWithShape="0">
              <a:srgbClr val="000000">
                <a:alpha val="31372"/>
              </a:srgbClr>
            </a:outerShdw>
          </a:effectLst>
        </p:spPr>
      </p:cxnSp>
      <p:sp>
        <p:nvSpPr>
          <p:cNvPr id="11" name="Google Shape;745;p39">
            <a:extLst>
              <a:ext uri="{FF2B5EF4-FFF2-40B4-BE49-F238E27FC236}">
                <a16:creationId xmlns:a16="http://schemas.microsoft.com/office/drawing/2014/main" id="{1F13161A-8F15-77EE-7EA6-E43907C30B37}"/>
              </a:ext>
            </a:extLst>
          </p:cNvPr>
          <p:cNvSpPr txBox="1"/>
          <p:nvPr/>
        </p:nvSpPr>
        <p:spPr>
          <a:xfrm>
            <a:off x="209550" y="3600730"/>
            <a:ext cx="1047573" cy="307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2000"/>
            </a:pPr>
            <a:r>
              <a:rPr lang="fr-FR" sz="1200" b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Difficult</a:t>
            </a:r>
            <a:endParaRPr sz="10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4377EC-03EA-4EBB-5722-692C29DFEFE9}"/>
              </a:ext>
            </a:extLst>
          </p:cNvPr>
          <p:cNvSpPr txBox="1"/>
          <p:nvPr/>
        </p:nvSpPr>
        <p:spPr>
          <a:xfrm>
            <a:off x="4499509" y="3057264"/>
            <a:ext cx="429940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ym typeface="Wingdings" panose="05000000000000000000" pitchFamily="2" charset="2"/>
              </a:rPr>
              <a:t>3. </a:t>
            </a:r>
            <a:r>
              <a:rPr lang="en-AU" dirty="0">
                <a:solidFill>
                  <a:srgbClr val="000000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</a:t>
            </a:r>
            <a:r>
              <a:rPr lang="en-AU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/>
              <a:t>Having laid out Post-It notes onto framework: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Which of these do you think are the most impactful on reducing emissions?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Which of these would you be ready to start doing (or are already doing)?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Classify your actions according to Reduction (R) / Efficiency (E) / Substitution (S)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C58B93C-5C59-107C-519B-FF1947D0914B}"/>
              </a:ext>
            </a:extLst>
          </p:cNvPr>
          <p:cNvGrpSpPr/>
          <p:nvPr/>
        </p:nvGrpSpPr>
        <p:grpSpPr>
          <a:xfrm>
            <a:off x="0" y="0"/>
            <a:ext cx="2162175" cy="762000"/>
            <a:chOff x="0" y="0"/>
            <a:chExt cx="2162175" cy="762000"/>
          </a:xfrm>
        </p:grpSpPr>
        <p:sp>
          <p:nvSpPr>
            <p:cNvPr id="17" name="Google Shape;335;p31">
              <a:extLst>
                <a:ext uri="{FF2B5EF4-FFF2-40B4-BE49-F238E27FC236}">
                  <a16:creationId xmlns:a16="http://schemas.microsoft.com/office/drawing/2014/main" id="{07AB2000-779F-8A57-C861-78D071C1700B}"/>
                </a:ext>
              </a:extLst>
            </p:cNvPr>
            <p:cNvSpPr/>
            <p:nvPr/>
          </p:nvSpPr>
          <p:spPr>
            <a:xfrm>
              <a:off x="0" y="0"/>
              <a:ext cx="2162175" cy="762000"/>
            </a:xfrm>
            <a:custGeom>
              <a:avLst/>
              <a:gdLst/>
              <a:ahLst/>
              <a:cxnLst/>
              <a:rect l="l" t="t" r="r" b="b"/>
              <a:pathLst>
                <a:path w="4324350" h="1524000" extrusionOk="0">
                  <a:moveTo>
                    <a:pt x="0" y="0"/>
                  </a:moveTo>
                  <a:lnTo>
                    <a:pt x="4324350" y="0"/>
                  </a:lnTo>
                  <a:lnTo>
                    <a:pt x="4324350" y="1524000"/>
                  </a:lnTo>
                  <a:lnTo>
                    <a:pt x="0" y="15240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4F602D7-4414-F7F1-B1A0-22FA5246C406}"/>
                </a:ext>
              </a:extLst>
            </p:cNvPr>
            <p:cNvSpPr/>
            <p:nvPr/>
          </p:nvSpPr>
          <p:spPr>
            <a:xfrm>
              <a:off x="182981" y="82654"/>
              <a:ext cx="1366787" cy="471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Google Shape;337;p31">
              <a:extLst>
                <a:ext uri="{FF2B5EF4-FFF2-40B4-BE49-F238E27FC236}">
                  <a16:creationId xmlns:a16="http://schemas.microsoft.com/office/drawing/2014/main" id="{97410639-E5E8-0B9F-ADC4-9C79C6524862}"/>
                </a:ext>
              </a:extLst>
            </p:cNvPr>
            <p:cNvSpPr/>
            <p:nvPr/>
          </p:nvSpPr>
          <p:spPr>
            <a:xfrm>
              <a:off x="344949" y="101904"/>
              <a:ext cx="1023600" cy="393600"/>
            </a:xfrm>
            <a:custGeom>
              <a:avLst/>
              <a:gdLst/>
              <a:ahLst/>
              <a:cxnLst/>
              <a:rect l="l" t="t" r="r" b="b"/>
              <a:pathLst>
                <a:path w="2047200" h="787200" extrusionOk="0">
                  <a:moveTo>
                    <a:pt x="0" y="0"/>
                  </a:moveTo>
                  <a:lnTo>
                    <a:pt x="2047200" y="0"/>
                  </a:lnTo>
                  <a:lnTo>
                    <a:pt x="2047200" y="787200"/>
                  </a:lnTo>
                  <a:lnTo>
                    <a:pt x="0" y="7872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21" name="Google Shape;293;p30">
            <a:extLst>
              <a:ext uri="{FF2B5EF4-FFF2-40B4-BE49-F238E27FC236}">
                <a16:creationId xmlns:a16="http://schemas.microsoft.com/office/drawing/2014/main" id="{226B4690-F3A1-B0B6-D781-0823F66CA182}"/>
              </a:ext>
            </a:extLst>
          </p:cNvPr>
          <p:cNvSpPr txBox="1"/>
          <p:nvPr/>
        </p:nvSpPr>
        <p:spPr>
          <a:xfrm>
            <a:off x="1734187" y="197480"/>
            <a:ext cx="7484755" cy="395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b="1" dirty="0" err="1">
                <a:solidFill>
                  <a:srgbClr val="2EBDBC"/>
                </a:solidFill>
                <a:latin typeface="Open Sans"/>
                <a:ea typeface="Open Sans"/>
                <a:cs typeface="Open Sans"/>
                <a:sym typeface="Open Sans"/>
              </a:rPr>
              <a:t>Let’s</a:t>
            </a:r>
            <a:r>
              <a:rPr lang="fr" sz="2400" b="1" dirty="0">
                <a:solidFill>
                  <a:srgbClr val="2EBDBC"/>
                </a:solidFill>
                <a:latin typeface="Open Sans"/>
                <a:ea typeface="Open Sans"/>
                <a:cs typeface="Open Sans"/>
                <a:sym typeface="Open Sans"/>
              </a:rPr>
              <a:t> go back to </a:t>
            </a:r>
            <a:r>
              <a:rPr lang="fr" sz="2400" b="1" dirty="0" err="1">
                <a:solidFill>
                  <a:srgbClr val="2EBDBC"/>
                </a:solidFill>
                <a:latin typeface="Open Sans"/>
                <a:ea typeface="Open Sans"/>
                <a:cs typeface="Open Sans"/>
                <a:sym typeface="Open Sans"/>
              </a:rPr>
              <a:t>our</a:t>
            </a:r>
            <a:r>
              <a:rPr lang="fr" sz="2400" b="1" dirty="0">
                <a:solidFill>
                  <a:srgbClr val="2EBDBC"/>
                </a:solidFill>
                <a:latin typeface="Open Sans"/>
                <a:ea typeface="Open Sans"/>
                <a:cs typeface="Open Sans"/>
                <a:sym typeface="Open Sans"/>
              </a:rPr>
              <a:t> Fresk</a:t>
            </a:r>
            <a:endParaRPr lang="fr" sz="2400" b="1" i="0" u="none" strike="noStrike" cap="none" dirty="0">
              <a:solidFill>
                <a:srgbClr val="2EBDB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560819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3"/>
          <p:cNvSpPr/>
          <p:nvPr/>
        </p:nvSpPr>
        <p:spPr>
          <a:xfrm>
            <a:off x="0" y="-3484"/>
            <a:ext cx="9144000" cy="5147120"/>
          </a:xfrm>
          <a:custGeom>
            <a:avLst/>
            <a:gdLst/>
            <a:ahLst/>
            <a:cxnLst/>
            <a:rect l="l" t="t" r="r" b="b"/>
            <a:pathLst>
              <a:path w="24384000" h="13725652" extrusionOk="0">
                <a:moveTo>
                  <a:pt x="0" y="0"/>
                </a:moveTo>
                <a:lnTo>
                  <a:pt x="24384000" y="0"/>
                </a:lnTo>
                <a:lnTo>
                  <a:pt x="24384000" y="13725652"/>
                </a:lnTo>
                <a:lnTo>
                  <a:pt x="0" y="13725652"/>
                </a:lnTo>
                <a:close/>
              </a:path>
            </a:pathLst>
          </a:custGeom>
          <a:solidFill>
            <a:srgbClr val="DFF1F4"/>
          </a:solid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370" name="Google Shape;370;p33"/>
          <p:cNvSpPr/>
          <p:nvPr/>
        </p:nvSpPr>
        <p:spPr>
          <a:xfrm>
            <a:off x="201892" y="198422"/>
            <a:ext cx="8740188" cy="4743307"/>
          </a:xfrm>
          <a:custGeom>
            <a:avLst/>
            <a:gdLst/>
            <a:ahLst/>
            <a:cxnLst/>
            <a:rect l="l" t="t" r="r" b="b"/>
            <a:pathLst>
              <a:path w="23307167" h="12648819" extrusionOk="0">
                <a:moveTo>
                  <a:pt x="0" y="0"/>
                </a:moveTo>
                <a:lnTo>
                  <a:pt x="23307167" y="0"/>
                </a:lnTo>
                <a:lnTo>
                  <a:pt x="23307167" y="12648819"/>
                </a:lnTo>
                <a:lnTo>
                  <a:pt x="0" y="1264881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371" name="Google Shape;371;p33"/>
          <p:cNvSpPr/>
          <p:nvPr/>
        </p:nvSpPr>
        <p:spPr>
          <a:xfrm rot="-2212194">
            <a:off x="8668056" y="4700947"/>
            <a:ext cx="263652" cy="417671"/>
          </a:xfrm>
          <a:custGeom>
            <a:avLst/>
            <a:gdLst/>
            <a:ahLst/>
            <a:cxnLst/>
            <a:rect l="l" t="t" r="r" b="b"/>
            <a:pathLst>
              <a:path w="703072" h="1113790" extrusionOk="0">
                <a:moveTo>
                  <a:pt x="0" y="137287"/>
                </a:moveTo>
                <a:cubicBezTo>
                  <a:pt x="0" y="62103"/>
                  <a:pt x="59436" y="0"/>
                  <a:pt x="134112" y="0"/>
                </a:cubicBezTo>
                <a:lnTo>
                  <a:pt x="568960" y="0"/>
                </a:lnTo>
                <a:lnTo>
                  <a:pt x="568960" y="25400"/>
                </a:lnTo>
                <a:lnTo>
                  <a:pt x="568960" y="0"/>
                </a:lnTo>
                <a:cubicBezTo>
                  <a:pt x="643763" y="0"/>
                  <a:pt x="703072" y="62103"/>
                  <a:pt x="703072" y="137287"/>
                </a:cubicBezTo>
                <a:lnTo>
                  <a:pt x="677672" y="137287"/>
                </a:lnTo>
                <a:lnTo>
                  <a:pt x="703072" y="137287"/>
                </a:lnTo>
                <a:lnTo>
                  <a:pt x="703072" y="976503"/>
                </a:lnTo>
                <a:lnTo>
                  <a:pt x="677672" y="976503"/>
                </a:lnTo>
                <a:lnTo>
                  <a:pt x="703072" y="976503"/>
                </a:lnTo>
                <a:cubicBezTo>
                  <a:pt x="703072" y="1051560"/>
                  <a:pt x="643636" y="1113790"/>
                  <a:pt x="568960" y="1113790"/>
                </a:cubicBezTo>
                <a:lnTo>
                  <a:pt x="568960" y="1088390"/>
                </a:lnTo>
                <a:lnTo>
                  <a:pt x="568960" y="1113790"/>
                </a:lnTo>
                <a:lnTo>
                  <a:pt x="134112" y="1113790"/>
                </a:lnTo>
                <a:lnTo>
                  <a:pt x="134112" y="1088390"/>
                </a:lnTo>
                <a:lnTo>
                  <a:pt x="134112" y="1113790"/>
                </a:lnTo>
                <a:cubicBezTo>
                  <a:pt x="59436" y="1113663"/>
                  <a:pt x="0" y="1051560"/>
                  <a:pt x="0" y="976503"/>
                </a:cubicBezTo>
                <a:lnTo>
                  <a:pt x="0" y="137287"/>
                </a:lnTo>
                <a:lnTo>
                  <a:pt x="25400" y="137287"/>
                </a:lnTo>
                <a:lnTo>
                  <a:pt x="0" y="137287"/>
                </a:lnTo>
                <a:moveTo>
                  <a:pt x="50800" y="137287"/>
                </a:moveTo>
                <a:lnTo>
                  <a:pt x="50800" y="976503"/>
                </a:lnTo>
                <a:lnTo>
                  <a:pt x="25400" y="976503"/>
                </a:lnTo>
                <a:lnTo>
                  <a:pt x="50800" y="976503"/>
                </a:lnTo>
                <a:cubicBezTo>
                  <a:pt x="50800" y="1024890"/>
                  <a:pt x="88773" y="1062990"/>
                  <a:pt x="134112" y="1062990"/>
                </a:cubicBezTo>
                <a:lnTo>
                  <a:pt x="568960" y="1062990"/>
                </a:lnTo>
                <a:cubicBezTo>
                  <a:pt x="614299" y="1062990"/>
                  <a:pt x="652272" y="1025017"/>
                  <a:pt x="652272" y="976503"/>
                </a:cubicBezTo>
                <a:lnTo>
                  <a:pt x="652272" y="137287"/>
                </a:lnTo>
                <a:cubicBezTo>
                  <a:pt x="652272" y="88773"/>
                  <a:pt x="614299" y="50800"/>
                  <a:pt x="568960" y="50800"/>
                </a:cubicBezTo>
                <a:lnTo>
                  <a:pt x="134112" y="50800"/>
                </a:lnTo>
                <a:lnTo>
                  <a:pt x="134112" y="25400"/>
                </a:lnTo>
                <a:lnTo>
                  <a:pt x="134112" y="50800"/>
                </a:lnTo>
                <a:cubicBezTo>
                  <a:pt x="88773" y="50800"/>
                  <a:pt x="50800" y="88773"/>
                  <a:pt x="50800" y="137287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33"/>
          <p:cNvSpPr/>
          <p:nvPr/>
        </p:nvSpPr>
        <p:spPr>
          <a:xfrm>
            <a:off x="0" y="3009900"/>
            <a:ext cx="1476375" cy="2133600"/>
          </a:xfrm>
          <a:custGeom>
            <a:avLst/>
            <a:gdLst/>
            <a:ahLst/>
            <a:cxnLst/>
            <a:rect l="l" t="t" r="r" b="b"/>
            <a:pathLst>
              <a:path w="2952750" h="4267200" extrusionOk="0">
                <a:moveTo>
                  <a:pt x="0" y="0"/>
                </a:moveTo>
                <a:lnTo>
                  <a:pt x="2952750" y="0"/>
                </a:lnTo>
                <a:lnTo>
                  <a:pt x="2952750" y="4267200"/>
                </a:lnTo>
                <a:lnTo>
                  <a:pt x="0" y="4267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373" name="Google Shape;373;p33"/>
          <p:cNvSpPr/>
          <p:nvPr/>
        </p:nvSpPr>
        <p:spPr>
          <a:xfrm>
            <a:off x="7669047" y="3009900"/>
            <a:ext cx="1476375" cy="2133600"/>
          </a:xfrm>
          <a:custGeom>
            <a:avLst/>
            <a:gdLst/>
            <a:ahLst/>
            <a:cxnLst/>
            <a:rect l="l" t="t" r="r" b="b"/>
            <a:pathLst>
              <a:path w="2952750" h="4267200" extrusionOk="0">
                <a:moveTo>
                  <a:pt x="0" y="0"/>
                </a:moveTo>
                <a:lnTo>
                  <a:pt x="2952750" y="0"/>
                </a:lnTo>
                <a:lnTo>
                  <a:pt x="2952750" y="4267200"/>
                </a:lnTo>
                <a:lnTo>
                  <a:pt x="0" y="4267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374" name="Google Shape;374;p33"/>
          <p:cNvSpPr/>
          <p:nvPr/>
        </p:nvSpPr>
        <p:spPr>
          <a:xfrm>
            <a:off x="-101" y="-5652"/>
            <a:ext cx="2162175" cy="762000"/>
          </a:xfrm>
          <a:custGeom>
            <a:avLst/>
            <a:gdLst/>
            <a:ahLst/>
            <a:cxnLst/>
            <a:rect l="l" t="t" r="r" b="b"/>
            <a:pathLst>
              <a:path w="4324350" h="1524000" extrusionOk="0">
                <a:moveTo>
                  <a:pt x="0" y="0"/>
                </a:moveTo>
                <a:lnTo>
                  <a:pt x="4324350" y="0"/>
                </a:lnTo>
                <a:lnTo>
                  <a:pt x="4324350" y="1524000"/>
                </a:lnTo>
                <a:lnTo>
                  <a:pt x="0" y="1524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375" name="Google Shape;375;p33"/>
          <p:cNvSpPr/>
          <p:nvPr/>
        </p:nvSpPr>
        <p:spPr>
          <a:xfrm>
            <a:off x="183200" y="112725"/>
            <a:ext cx="1338596" cy="393621"/>
          </a:xfrm>
          <a:custGeom>
            <a:avLst/>
            <a:gdLst/>
            <a:ahLst/>
            <a:cxnLst/>
            <a:rect l="l" t="t" r="r" b="b"/>
            <a:pathLst>
              <a:path w="3569589" h="1049655" extrusionOk="0">
                <a:moveTo>
                  <a:pt x="0" y="0"/>
                </a:moveTo>
                <a:lnTo>
                  <a:pt x="3569589" y="0"/>
                </a:lnTo>
                <a:lnTo>
                  <a:pt x="3569589" y="1049655"/>
                </a:lnTo>
                <a:lnTo>
                  <a:pt x="0" y="10496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376" name="Google Shape;376;p33"/>
          <p:cNvSpPr/>
          <p:nvPr/>
        </p:nvSpPr>
        <p:spPr>
          <a:xfrm>
            <a:off x="340700" y="112726"/>
            <a:ext cx="1023600" cy="393600"/>
          </a:xfrm>
          <a:custGeom>
            <a:avLst/>
            <a:gdLst/>
            <a:ahLst/>
            <a:cxnLst/>
            <a:rect l="l" t="t" r="r" b="b"/>
            <a:pathLst>
              <a:path w="2047200" h="787200" extrusionOk="0">
                <a:moveTo>
                  <a:pt x="0" y="0"/>
                </a:moveTo>
                <a:lnTo>
                  <a:pt x="2047200" y="0"/>
                </a:lnTo>
                <a:lnTo>
                  <a:pt x="2047200" y="787200"/>
                </a:lnTo>
                <a:lnTo>
                  <a:pt x="0" y="787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377" name="Google Shape;377;p33"/>
          <p:cNvSpPr txBox="1"/>
          <p:nvPr/>
        </p:nvSpPr>
        <p:spPr>
          <a:xfrm>
            <a:off x="8528496" y="4671667"/>
            <a:ext cx="457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r>
            <a:endParaRPr sz="700"/>
          </a:p>
        </p:txBody>
      </p:sp>
      <p:sp>
        <p:nvSpPr>
          <p:cNvPr id="378" name="Google Shape;378;p33"/>
          <p:cNvSpPr txBox="1"/>
          <p:nvPr/>
        </p:nvSpPr>
        <p:spPr>
          <a:xfrm>
            <a:off x="1189186" y="398355"/>
            <a:ext cx="6765600" cy="856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5200" b="1" i="0" u="none" strike="noStrike" cap="none" dirty="0" err="1">
                <a:solidFill>
                  <a:srgbClr val="2EBDBC"/>
                </a:solidFill>
                <a:latin typeface="Open Sans"/>
                <a:ea typeface="Open Sans"/>
                <a:cs typeface="Open Sans"/>
                <a:sym typeface="Open Sans"/>
              </a:rPr>
              <a:t>Commitment</a:t>
            </a:r>
            <a:endParaRPr lang="fr" sz="5200" b="1" i="0" u="none" strike="noStrike" cap="none" dirty="0">
              <a:solidFill>
                <a:srgbClr val="2EBDB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84DD2C-ABE1-053D-503F-F63D31B5416A}"/>
              </a:ext>
            </a:extLst>
          </p:cNvPr>
          <p:cNvSpPr txBox="1"/>
          <p:nvPr/>
        </p:nvSpPr>
        <p:spPr>
          <a:xfrm>
            <a:off x="1017767" y="2376576"/>
            <a:ext cx="74503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Ideas:</a:t>
            </a:r>
          </a:p>
          <a:p>
            <a:endParaRPr lang="en-US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Perhaps an action from our earlier activities?</a:t>
            </a:r>
            <a:r>
              <a:rPr lang="en-US" dirty="0"/>
              <a:t> </a:t>
            </a:r>
            <a:r>
              <a:rPr lang="en-US" i="1" dirty="0"/>
              <a:t>E.g. an individual or collective action?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Taking up an enjoyable activity that has no additional CO2 impact?</a:t>
            </a:r>
            <a:r>
              <a:rPr lang="en-US" i="1" dirty="0"/>
              <a:t> E.g. walking, dreaming, reading, playing acoustic music…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Help spread the word of Climate Fresk?</a:t>
            </a:r>
            <a:r>
              <a:rPr lang="en-US" i="1" dirty="0"/>
              <a:t> Ask my friends or my employer </a:t>
            </a:r>
            <a:r>
              <a:rPr lang="en-US" i="1" dirty="0" err="1"/>
              <a:t>organisation</a:t>
            </a:r>
            <a:r>
              <a:rPr lang="en-US" i="1" dirty="0"/>
              <a:t> to participate in a workshop? Become a Climate Fresk Facilitator?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15E0BD-AC6F-EE67-7C03-CC1B8233E4C4}"/>
              </a:ext>
            </a:extLst>
          </p:cNvPr>
          <p:cNvSpPr txBox="1"/>
          <p:nvPr/>
        </p:nvSpPr>
        <p:spPr>
          <a:xfrm>
            <a:off x="438151" y="1235194"/>
            <a:ext cx="8231880" cy="989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800" b="1" i="1" dirty="0">
                <a:solidFill>
                  <a:srgbClr val="2EBDBC"/>
                </a:solidFill>
                <a:latin typeface="Open Sans"/>
                <a:ea typeface="Open Sans"/>
                <a:cs typeface="Open Sans"/>
                <a:sym typeface="Open Sans"/>
              </a:rPr>
              <a:t>What’s an action to address climate change you’re now definitely 100% committed to do?</a:t>
            </a:r>
            <a:endParaRPr lang="en-AU" sz="600" i="1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3"/>
          <p:cNvSpPr/>
          <p:nvPr/>
        </p:nvSpPr>
        <p:spPr>
          <a:xfrm>
            <a:off x="0" y="-3484"/>
            <a:ext cx="9144000" cy="5147120"/>
          </a:xfrm>
          <a:custGeom>
            <a:avLst/>
            <a:gdLst/>
            <a:ahLst/>
            <a:cxnLst/>
            <a:rect l="l" t="t" r="r" b="b"/>
            <a:pathLst>
              <a:path w="24384000" h="13725652" extrusionOk="0">
                <a:moveTo>
                  <a:pt x="0" y="0"/>
                </a:moveTo>
                <a:lnTo>
                  <a:pt x="24384000" y="0"/>
                </a:lnTo>
                <a:lnTo>
                  <a:pt x="24384000" y="13725652"/>
                </a:lnTo>
                <a:lnTo>
                  <a:pt x="0" y="13725652"/>
                </a:lnTo>
                <a:close/>
              </a:path>
            </a:pathLst>
          </a:custGeom>
          <a:solidFill>
            <a:srgbClr val="DFF1F4"/>
          </a:solid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370" name="Google Shape;370;p33"/>
          <p:cNvSpPr/>
          <p:nvPr/>
        </p:nvSpPr>
        <p:spPr>
          <a:xfrm>
            <a:off x="201892" y="198422"/>
            <a:ext cx="8740188" cy="4743307"/>
          </a:xfrm>
          <a:custGeom>
            <a:avLst/>
            <a:gdLst/>
            <a:ahLst/>
            <a:cxnLst/>
            <a:rect l="l" t="t" r="r" b="b"/>
            <a:pathLst>
              <a:path w="23307167" h="12648819" extrusionOk="0">
                <a:moveTo>
                  <a:pt x="0" y="0"/>
                </a:moveTo>
                <a:lnTo>
                  <a:pt x="23307167" y="0"/>
                </a:lnTo>
                <a:lnTo>
                  <a:pt x="23307167" y="12648819"/>
                </a:lnTo>
                <a:lnTo>
                  <a:pt x="0" y="1264881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371" name="Google Shape;371;p33"/>
          <p:cNvSpPr/>
          <p:nvPr/>
        </p:nvSpPr>
        <p:spPr>
          <a:xfrm rot="-2212194">
            <a:off x="8668056" y="4700947"/>
            <a:ext cx="263652" cy="417671"/>
          </a:xfrm>
          <a:custGeom>
            <a:avLst/>
            <a:gdLst/>
            <a:ahLst/>
            <a:cxnLst/>
            <a:rect l="l" t="t" r="r" b="b"/>
            <a:pathLst>
              <a:path w="703072" h="1113790" extrusionOk="0">
                <a:moveTo>
                  <a:pt x="0" y="137287"/>
                </a:moveTo>
                <a:cubicBezTo>
                  <a:pt x="0" y="62103"/>
                  <a:pt x="59436" y="0"/>
                  <a:pt x="134112" y="0"/>
                </a:cubicBezTo>
                <a:lnTo>
                  <a:pt x="568960" y="0"/>
                </a:lnTo>
                <a:lnTo>
                  <a:pt x="568960" y="25400"/>
                </a:lnTo>
                <a:lnTo>
                  <a:pt x="568960" y="0"/>
                </a:lnTo>
                <a:cubicBezTo>
                  <a:pt x="643763" y="0"/>
                  <a:pt x="703072" y="62103"/>
                  <a:pt x="703072" y="137287"/>
                </a:cubicBezTo>
                <a:lnTo>
                  <a:pt x="677672" y="137287"/>
                </a:lnTo>
                <a:lnTo>
                  <a:pt x="703072" y="137287"/>
                </a:lnTo>
                <a:lnTo>
                  <a:pt x="703072" y="976503"/>
                </a:lnTo>
                <a:lnTo>
                  <a:pt x="677672" y="976503"/>
                </a:lnTo>
                <a:lnTo>
                  <a:pt x="703072" y="976503"/>
                </a:lnTo>
                <a:cubicBezTo>
                  <a:pt x="703072" y="1051560"/>
                  <a:pt x="643636" y="1113790"/>
                  <a:pt x="568960" y="1113790"/>
                </a:cubicBezTo>
                <a:lnTo>
                  <a:pt x="568960" y="1088390"/>
                </a:lnTo>
                <a:lnTo>
                  <a:pt x="568960" y="1113790"/>
                </a:lnTo>
                <a:lnTo>
                  <a:pt x="134112" y="1113790"/>
                </a:lnTo>
                <a:lnTo>
                  <a:pt x="134112" y="1088390"/>
                </a:lnTo>
                <a:lnTo>
                  <a:pt x="134112" y="1113790"/>
                </a:lnTo>
                <a:cubicBezTo>
                  <a:pt x="59436" y="1113663"/>
                  <a:pt x="0" y="1051560"/>
                  <a:pt x="0" y="976503"/>
                </a:cubicBezTo>
                <a:lnTo>
                  <a:pt x="0" y="137287"/>
                </a:lnTo>
                <a:lnTo>
                  <a:pt x="25400" y="137287"/>
                </a:lnTo>
                <a:lnTo>
                  <a:pt x="0" y="137287"/>
                </a:lnTo>
                <a:moveTo>
                  <a:pt x="50800" y="137287"/>
                </a:moveTo>
                <a:lnTo>
                  <a:pt x="50800" y="976503"/>
                </a:lnTo>
                <a:lnTo>
                  <a:pt x="25400" y="976503"/>
                </a:lnTo>
                <a:lnTo>
                  <a:pt x="50800" y="976503"/>
                </a:lnTo>
                <a:cubicBezTo>
                  <a:pt x="50800" y="1024890"/>
                  <a:pt x="88773" y="1062990"/>
                  <a:pt x="134112" y="1062990"/>
                </a:cubicBezTo>
                <a:lnTo>
                  <a:pt x="568960" y="1062990"/>
                </a:lnTo>
                <a:cubicBezTo>
                  <a:pt x="614299" y="1062990"/>
                  <a:pt x="652272" y="1025017"/>
                  <a:pt x="652272" y="976503"/>
                </a:cubicBezTo>
                <a:lnTo>
                  <a:pt x="652272" y="137287"/>
                </a:lnTo>
                <a:cubicBezTo>
                  <a:pt x="652272" y="88773"/>
                  <a:pt x="614299" y="50800"/>
                  <a:pt x="568960" y="50800"/>
                </a:cubicBezTo>
                <a:lnTo>
                  <a:pt x="134112" y="50800"/>
                </a:lnTo>
                <a:lnTo>
                  <a:pt x="134112" y="25400"/>
                </a:lnTo>
                <a:lnTo>
                  <a:pt x="134112" y="50800"/>
                </a:lnTo>
                <a:cubicBezTo>
                  <a:pt x="88773" y="50800"/>
                  <a:pt x="50800" y="88773"/>
                  <a:pt x="50800" y="137287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33"/>
          <p:cNvSpPr/>
          <p:nvPr/>
        </p:nvSpPr>
        <p:spPr>
          <a:xfrm>
            <a:off x="0" y="3009900"/>
            <a:ext cx="1476375" cy="2133600"/>
          </a:xfrm>
          <a:custGeom>
            <a:avLst/>
            <a:gdLst/>
            <a:ahLst/>
            <a:cxnLst/>
            <a:rect l="l" t="t" r="r" b="b"/>
            <a:pathLst>
              <a:path w="2952750" h="4267200" extrusionOk="0">
                <a:moveTo>
                  <a:pt x="0" y="0"/>
                </a:moveTo>
                <a:lnTo>
                  <a:pt x="2952750" y="0"/>
                </a:lnTo>
                <a:lnTo>
                  <a:pt x="2952750" y="4267200"/>
                </a:lnTo>
                <a:lnTo>
                  <a:pt x="0" y="4267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373" name="Google Shape;373;p33"/>
          <p:cNvSpPr/>
          <p:nvPr/>
        </p:nvSpPr>
        <p:spPr>
          <a:xfrm>
            <a:off x="7669047" y="3009900"/>
            <a:ext cx="1476375" cy="2133600"/>
          </a:xfrm>
          <a:custGeom>
            <a:avLst/>
            <a:gdLst/>
            <a:ahLst/>
            <a:cxnLst/>
            <a:rect l="l" t="t" r="r" b="b"/>
            <a:pathLst>
              <a:path w="2952750" h="4267200" extrusionOk="0">
                <a:moveTo>
                  <a:pt x="0" y="0"/>
                </a:moveTo>
                <a:lnTo>
                  <a:pt x="2952750" y="0"/>
                </a:lnTo>
                <a:lnTo>
                  <a:pt x="2952750" y="4267200"/>
                </a:lnTo>
                <a:lnTo>
                  <a:pt x="0" y="4267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374" name="Google Shape;374;p33"/>
          <p:cNvSpPr/>
          <p:nvPr/>
        </p:nvSpPr>
        <p:spPr>
          <a:xfrm>
            <a:off x="-101" y="-5652"/>
            <a:ext cx="2162175" cy="762000"/>
          </a:xfrm>
          <a:custGeom>
            <a:avLst/>
            <a:gdLst/>
            <a:ahLst/>
            <a:cxnLst/>
            <a:rect l="l" t="t" r="r" b="b"/>
            <a:pathLst>
              <a:path w="4324350" h="1524000" extrusionOk="0">
                <a:moveTo>
                  <a:pt x="0" y="0"/>
                </a:moveTo>
                <a:lnTo>
                  <a:pt x="4324350" y="0"/>
                </a:lnTo>
                <a:lnTo>
                  <a:pt x="4324350" y="1524000"/>
                </a:lnTo>
                <a:lnTo>
                  <a:pt x="0" y="1524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375" name="Google Shape;375;p33"/>
          <p:cNvSpPr/>
          <p:nvPr/>
        </p:nvSpPr>
        <p:spPr>
          <a:xfrm>
            <a:off x="183200" y="112725"/>
            <a:ext cx="1338596" cy="393621"/>
          </a:xfrm>
          <a:custGeom>
            <a:avLst/>
            <a:gdLst/>
            <a:ahLst/>
            <a:cxnLst/>
            <a:rect l="l" t="t" r="r" b="b"/>
            <a:pathLst>
              <a:path w="3569589" h="1049655" extrusionOk="0">
                <a:moveTo>
                  <a:pt x="0" y="0"/>
                </a:moveTo>
                <a:lnTo>
                  <a:pt x="3569589" y="0"/>
                </a:lnTo>
                <a:lnTo>
                  <a:pt x="3569589" y="1049655"/>
                </a:lnTo>
                <a:lnTo>
                  <a:pt x="0" y="10496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376" name="Google Shape;376;p33"/>
          <p:cNvSpPr/>
          <p:nvPr/>
        </p:nvSpPr>
        <p:spPr>
          <a:xfrm>
            <a:off x="340700" y="112726"/>
            <a:ext cx="1023600" cy="393600"/>
          </a:xfrm>
          <a:custGeom>
            <a:avLst/>
            <a:gdLst/>
            <a:ahLst/>
            <a:cxnLst/>
            <a:rect l="l" t="t" r="r" b="b"/>
            <a:pathLst>
              <a:path w="2047200" h="787200" extrusionOk="0">
                <a:moveTo>
                  <a:pt x="0" y="0"/>
                </a:moveTo>
                <a:lnTo>
                  <a:pt x="2047200" y="0"/>
                </a:lnTo>
                <a:lnTo>
                  <a:pt x="2047200" y="787200"/>
                </a:lnTo>
                <a:lnTo>
                  <a:pt x="0" y="787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377" name="Google Shape;377;p33"/>
          <p:cNvSpPr txBox="1"/>
          <p:nvPr/>
        </p:nvSpPr>
        <p:spPr>
          <a:xfrm>
            <a:off x="8528496" y="4671667"/>
            <a:ext cx="457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r>
            <a:endParaRPr sz="700"/>
          </a:p>
        </p:txBody>
      </p:sp>
      <p:sp>
        <p:nvSpPr>
          <p:cNvPr id="378" name="Google Shape;378;p33"/>
          <p:cNvSpPr txBox="1"/>
          <p:nvPr/>
        </p:nvSpPr>
        <p:spPr>
          <a:xfrm>
            <a:off x="1189186" y="398355"/>
            <a:ext cx="6765600" cy="856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5200" b="1" dirty="0" err="1">
                <a:solidFill>
                  <a:srgbClr val="2EBDBC"/>
                </a:solidFill>
                <a:latin typeface="Open Sans"/>
                <a:ea typeface="Open Sans"/>
                <a:cs typeface="Open Sans"/>
                <a:sym typeface="Open Sans"/>
              </a:rPr>
              <a:t>Reflection</a:t>
            </a:r>
            <a:endParaRPr lang="fr" sz="5200" b="1" i="0" u="none" strike="noStrike" cap="none" dirty="0">
              <a:solidFill>
                <a:srgbClr val="2EBDB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84DD2C-ABE1-053D-503F-F63D31B5416A}"/>
              </a:ext>
            </a:extLst>
          </p:cNvPr>
          <p:cNvSpPr txBox="1"/>
          <p:nvPr/>
        </p:nvSpPr>
        <p:spPr>
          <a:xfrm>
            <a:off x="956862" y="2395521"/>
            <a:ext cx="7450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E.g. are you reassessing your self-assessments scores (between 1 and 5) made at the beginning of workshop?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538B4E-B424-FC26-CBA1-A20D228646D3}"/>
              </a:ext>
            </a:extLst>
          </p:cNvPr>
          <p:cNvSpPr txBox="1"/>
          <p:nvPr/>
        </p:nvSpPr>
        <p:spPr>
          <a:xfrm>
            <a:off x="438151" y="1235194"/>
            <a:ext cx="8231880" cy="989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800" b="1" i="1" dirty="0">
                <a:solidFill>
                  <a:srgbClr val="2EBDBC"/>
                </a:solidFill>
                <a:latin typeface="Open Sans"/>
                <a:ea typeface="Open Sans"/>
                <a:cs typeface="Open Sans"/>
                <a:sym typeface="Open Sans"/>
              </a:rPr>
              <a:t>What’s your biggest take-away from this workshop?</a:t>
            </a:r>
            <a:endParaRPr lang="en-AU" sz="600" i="1" dirty="0"/>
          </a:p>
        </p:txBody>
      </p:sp>
    </p:spTree>
    <p:extLst>
      <p:ext uri="{BB962C8B-B14F-4D97-AF65-F5344CB8AC3E}">
        <p14:creationId xmlns:p14="http://schemas.microsoft.com/office/powerpoint/2010/main" val="5921333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/>
          <p:nvPr/>
        </p:nvSpPr>
        <p:spPr>
          <a:xfrm>
            <a:off x="0" y="-3484"/>
            <a:ext cx="9144000" cy="5147120"/>
          </a:xfrm>
          <a:custGeom>
            <a:avLst/>
            <a:gdLst/>
            <a:ahLst/>
            <a:cxnLst/>
            <a:rect l="l" t="t" r="r" b="b"/>
            <a:pathLst>
              <a:path w="24384000" h="13725652" extrusionOk="0">
                <a:moveTo>
                  <a:pt x="0" y="0"/>
                </a:moveTo>
                <a:lnTo>
                  <a:pt x="24384000" y="0"/>
                </a:lnTo>
                <a:lnTo>
                  <a:pt x="24384000" y="13725652"/>
                </a:lnTo>
                <a:lnTo>
                  <a:pt x="0" y="13725652"/>
                </a:lnTo>
                <a:close/>
              </a:path>
            </a:pathLst>
          </a:custGeom>
          <a:solidFill>
            <a:srgbClr val="DFF1F4"/>
          </a:solid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100" name="Google Shape;100;p19"/>
          <p:cNvSpPr/>
          <p:nvPr/>
        </p:nvSpPr>
        <p:spPr>
          <a:xfrm>
            <a:off x="201892" y="198409"/>
            <a:ext cx="8740188" cy="4743307"/>
          </a:xfrm>
          <a:custGeom>
            <a:avLst/>
            <a:gdLst/>
            <a:ahLst/>
            <a:cxnLst/>
            <a:rect l="l" t="t" r="r" b="b"/>
            <a:pathLst>
              <a:path w="23307167" h="12648819" extrusionOk="0">
                <a:moveTo>
                  <a:pt x="0" y="0"/>
                </a:moveTo>
                <a:lnTo>
                  <a:pt x="23307167" y="0"/>
                </a:lnTo>
                <a:lnTo>
                  <a:pt x="23307167" y="12648819"/>
                </a:lnTo>
                <a:lnTo>
                  <a:pt x="0" y="1264881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101" name="Google Shape;101;p19"/>
          <p:cNvSpPr/>
          <p:nvPr/>
        </p:nvSpPr>
        <p:spPr>
          <a:xfrm rot="-2212194">
            <a:off x="8668056" y="4700947"/>
            <a:ext cx="263652" cy="417671"/>
          </a:xfrm>
          <a:custGeom>
            <a:avLst/>
            <a:gdLst/>
            <a:ahLst/>
            <a:cxnLst/>
            <a:rect l="l" t="t" r="r" b="b"/>
            <a:pathLst>
              <a:path w="703072" h="1113790" extrusionOk="0">
                <a:moveTo>
                  <a:pt x="0" y="137287"/>
                </a:moveTo>
                <a:cubicBezTo>
                  <a:pt x="0" y="62103"/>
                  <a:pt x="59436" y="0"/>
                  <a:pt x="134112" y="0"/>
                </a:cubicBezTo>
                <a:lnTo>
                  <a:pt x="568960" y="0"/>
                </a:lnTo>
                <a:lnTo>
                  <a:pt x="568960" y="25400"/>
                </a:lnTo>
                <a:lnTo>
                  <a:pt x="568960" y="0"/>
                </a:lnTo>
                <a:cubicBezTo>
                  <a:pt x="643763" y="0"/>
                  <a:pt x="703072" y="62103"/>
                  <a:pt x="703072" y="137287"/>
                </a:cubicBezTo>
                <a:lnTo>
                  <a:pt x="677672" y="137287"/>
                </a:lnTo>
                <a:lnTo>
                  <a:pt x="703072" y="137287"/>
                </a:lnTo>
                <a:lnTo>
                  <a:pt x="703072" y="976503"/>
                </a:lnTo>
                <a:lnTo>
                  <a:pt x="677672" y="976503"/>
                </a:lnTo>
                <a:lnTo>
                  <a:pt x="703072" y="976503"/>
                </a:lnTo>
                <a:cubicBezTo>
                  <a:pt x="703072" y="1051560"/>
                  <a:pt x="643636" y="1113790"/>
                  <a:pt x="568960" y="1113790"/>
                </a:cubicBezTo>
                <a:lnTo>
                  <a:pt x="568960" y="1088390"/>
                </a:lnTo>
                <a:lnTo>
                  <a:pt x="568960" y="1113790"/>
                </a:lnTo>
                <a:lnTo>
                  <a:pt x="134112" y="1113790"/>
                </a:lnTo>
                <a:lnTo>
                  <a:pt x="134112" y="1088390"/>
                </a:lnTo>
                <a:lnTo>
                  <a:pt x="134112" y="1113790"/>
                </a:lnTo>
                <a:cubicBezTo>
                  <a:pt x="59436" y="1113663"/>
                  <a:pt x="0" y="1051560"/>
                  <a:pt x="0" y="976503"/>
                </a:cubicBezTo>
                <a:lnTo>
                  <a:pt x="0" y="137287"/>
                </a:lnTo>
                <a:lnTo>
                  <a:pt x="25400" y="137287"/>
                </a:lnTo>
                <a:lnTo>
                  <a:pt x="0" y="137287"/>
                </a:lnTo>
                <a:moveTo>
                  <a:pt x="50800" y="137287"/>
                </a:moveTo>
                <a:lnTo>
                  <a:pt x="50800" y="976503"/>
                </a:lnTo>
                <a:lnTo>
                  <a:pt x="25400" y="976503"/>
                </a:lnTo>
                <a:lnTo>
                  <a:pt x="50800" y="976503"/>
                </a:lnTo>
                <a:cubicBezTo>
                  <a:pt x="50800" y="1024890"/>
                  <a:pt x="88773" y="1062990"/>
                  <a:pt x="134112" y="1062990"/>
                </a:cubicBezTo>
                <a:lnTo>
                  <a:pt x="568960" y="1062990"/>
                </a:lnTo>
                <a:cubicBezTo>
                  <a:pt x="614299" y="1062990"/>
                  <a:pt x="652272" y="1025017"/>
                  <a:pt x="652272" y="976503"/>
                </a:cubicBezTo>
                <a:lnTo>
                  <a:pt x="652272" y="137287"/>
                </a:lnTo>
                <a:cubicBezTo>
                  <a:pt x="652272" y="88773"/>
                  <a:pt x="614299" y="50800"/>
                  <a:pt x="568960" y="50800"/>
                </a:cubicBezTo>
                <a:lnTo>
                  <a:pt x="134112" y="50800"/>
                </a:lnTo>
                <a:lnTo>
                  <a:pt x="134112" y="25400"/>
                </a:lnTo>
                <a:lnTo>
                  <a:pt x="134112" y="50800"/>
                </a:lnTo>
                <a:cubicBezTo>
                  <a:pt x="88773" y="50800"/>
                  <a:pt x="50800" y="88773"/>
                  <a:pt x="50800" y="137287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9"/>
          <p:cNvSpPr/>
          <p:nvPr/>
        </p:nvSpPr>
        <p:spPr>
          <a:xfrm>
            <a:off x="0" y="3009900"/>
            <a:ext cx="1476375" cy="2133600"/>
          </a:xfrm>
          <a:custGeom>
            <a:avLst/>
            <a:gdLst/>
            <a:ahLst/>
            <a:cxnLst/>
            <a:rect l="l" t="t" r="r" b="b"/>
            <a:pathLst>
              <a:path w="2952750" h="4267200" extrusionOk="0">
                <a:moveTo>
                  <a:pt x="0" y="0"/>
                </a:moveTo>
                <a:lnTo>
                  <a:pt x="2952750" y="0"/>
                </a:lnTo>
                <a:lnTo>
                  <a:pt x="2952750" y="4267200"/>
                </a:lnTo>
                <a:lnTo>
                  <a:pt x="0" y="4267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103" name="Google Shape;103;p19"/>
          <p:cNvSpPr/>
          <p:nvPr/>
        </p:nvSpPr>
        <p:spPr>
          <a:xfrm>
            <a:off x="7669047" y="3009900"/>
            <a:ext cx="1476375" cy="2133600"/>
          </a:xfrm>
          <a:custGeom>
            <a:avLst/>
            <a:gdLst/>
            <a:ahLst/>
            <a:cxnLst/>
            <a:rect l="l" t="t" r="r" b="b"/>
            <a:pathLst>
              <a:path w="2952750" h="4267200" extrusionOk="0">
                <a:moveTo>
                  <a:pt x="0" y="0"/>
                </a:moveTo>
                <a:lnTo>
                  <a:pt x="2952750" y="0"/>
                </a:lnTo>
                <a:lnTo>
                  <a:pt x="2952750" y="4267200"/>
                </a:lnTo>
                <a:lnTo>
                  <a:pt x="0" y="4267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104" name="Google Shape;104;p19"/>
          <p:cNvSpPr/>
          <p:nvPr/>
        </p:nvSpPr>
        <p:spPr>
          <a:xfrm>
            <a:off x="-101" y="-5652"/>
            <a:ext cx="2162175" cy="762000"/>
          </a:xfrm>
          <a:custGeom>
            <a:avLst/>
            <a:gdLst/>
            <a:ahLst/>
            <a:cxnLst/>
            <a:rect l="l" t="t" r="r" b="b"/>
            <a:pathLst>
              <a:path w="4324350" h="1524000" extrusionOk="0">
                <a:moveTo>
                  <a:pt x="0" y="0"/>
                </a:moveTo>
                <a:lnTo>
                  <a:pt x="4324350" y="0"/>
                </a:lnTo>
                <a:lnTo>
                  <a:pt x="4324350" y="1524000"/>
                </a:lnTo>
                <a:lnTo>
                  <a:pt x="0" y="1524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105" name="Google Shape;105;p19"/>
          <p:cNvSpPr/>
          <p:nvPr/>
        </p:nvSpPr>
        <p:spPr>
          <a:xfrm>
            <a:off x="183200" y="112725"/>
            <a:ext cx="1338596" cy="393621"/>
          </a:xfrm>
          <a:custGeom>
            <a:avLst/>
            <a:gdLst/>
            <a:ahLst/>
            <a:cxnLst/>
            <a:rect l="l" t="t" r="r" b="b"/>
            <a:pathLst>
              <a:path w="3569589" h="1049655" extrusionOk="0">
                <a:moveTo>
                  <a:pt x="0" y="0"/>
                </a:moveTo>
                <a:lnTo>
                  <a:pt x="3569589" y="0"/>
                </a:lnTo>
                <a:lnTo>
                  <a:pt x="3569589" y="1049655"/>
                </a:lnTo>
                <a:lnTo>
                  <a:pt x="0" y="10496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106" name="Google Shape;106;p19"/>
          <p:cNvSpPr/>
          <p:nvPr/>
        </p:nvSpPr>
        <p:spPr>
          <a:xfrm>
            <a:off x="340700" y="112726"/>
            <a:ext cx="1023600" cy="393600"/>
          </a:xfrm>
          <a:custGeom>
            <a:avLst/>
            <a:gdLst/>
            <a:ahLst/>
            <a:cxnLst/>
            <a:rect l="l" t="t" r="r" b="b"/>
            <a:pathLst>
              <a:path w="2047200" h="787200" extrusionOk="0">
                <a:moveTo>
                  <a:pt x="0" y="0"/>
                </a:moveTo>
                <a:lnTo>
                  <a:pt x="2047200" y="0"/>
                </a:lnTo>
                <a:lnTo>
                  <a:pt x="2047200" y="787200"/>
                </a:lnTo>
                <a:lnTo>
                  <a:pt x="0" y="787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107" name="Google Shape;107;p19"/>
          <p:cNvSpPr txBox="1"/>
          <p:nvPr/>
        </p:nvSpPr>
        <p:spPr>
          <a:xfrm>
            <a:off x="8528496" y="4671667"/>
            <a:ext cx="457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r>
            <a:endParaRPr sz="700"/>
          </a:p>
        </p:txBody>
      </p:sp>
      <p:sp>
        <p:nvSpPr>
          <p:cNvPr id="108" name="Google Shape;108;p19"/>
          <p:cNvSpPr txBox="1"/>
          <p:nvPr/>
        </p:nvSpPr>
        <p:spPr>
          <a:xfrm>
            <a:off x="881810" y="1466349"/>
            <a:ext cx="7525424" cy="3260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/>
          </a:p>
          <a:p>
            <a:pPr marL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fr" sz="2700" b="1" dirty="0" err="1">
                <a:solidFill>
                  <a:srgbClr val="2EBDBC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That’s</a:t>
            </a:r>
            <a:r>
              <a:rPr lang="fr" sz="2700" b="1" dirty="0">
                <a:solidFill>
                  <a:srgbClr val="2EBDBC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 </a:t>
            </a:r>
            <a:r>
              <a:rPr lang="fr" sz="2700" b="1" dirty="0" err="1">
                <a:solidFill>
                  <a:srgbClr val="2EBDBC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it!</a:t>
            </a:r>
            <a:r>
              <a:rPr lang="fr" sz="2700" b="1" dirty="0">
                <a:solidFill>
                  <a:srgbClr val="2EBDBC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 </a:t>
            </a:r>
            <a:r>
              <a:rPr lang="fr" sz="2700" b="1" dirty="0" err="1">
                <a:solidFill>
                  <a:srgbClr val="2EBDBC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You’ve</a:t>
            </a:r>
            <a:r>
              <a:rPr lang="fr" sz="2700" b="1" dirty="0">
                <a:solidFill>
                  <a:srgbClr val="2EBDBC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 made </a:t>
            </a:r>
            <a:r>
              <a:rPr lang="fr" sz="2700" b="1" dirty="0" err="1">
                <a:solidFill>
                  <a:srgbClr val="2EBDBC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it!</a:t>
            </a:r>
            <a:endParaRPr lang="fr" sz="2700" b="1" dirty="0">
              <a:solidFill>
                <a:srgbClr val="2EBDBC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lang="fr" sz="2700" b="1" dirty="0">
              <a:solidFill>
                <a:srgbClr val="2EBDBC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fr" sz="2700" b="1" dirty="0" err="1">
                <a:solidFill>
                  <a:srgbClr val="2EBDBC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Thank</a:t>
            </a:r>
            <a:r>
              <a:rPr lang="fr" sz="2700" b="1" dirty="0">
                <a:solidFill>
                  <a:srgbClr val="2EBDBC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 </a:t>
            </a:r>
            <a:r>
              <a:rPr lang="fr" sz="2700" b="1" dirty="0" err="1">
                <a:solidFill>
                  <a:srgbClr val="2EBDBC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you</a:t>
            </a:r>
            <a:r>
              <a:rPr lang="fr" sz="2700" b="1" dirty="0">
                <a:solidFill>
                  <a:srgbClr val="2EBDBC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!</a:t>
            </a:r>
          </a:p>
          <a:p>
            <a:pPr marL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lang="fr" sz="2700" b="1" dirty="0">
              <a:solidFill>
                <a:srgbClr val="2EBDBC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fr" sz="2700" b="1" dirty="0" err="1">
                <a:solidFill>
                  <a:srgbClr val="2EBDBC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Give</a:t>
            </a:r>
            <a:r>
              <a:rPr lang="fr" sz="2700" b="1" dirty="0">
                <a:solidFill>
                  <a:srgbClr val="2EBDBC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 </a:t>
            </a:r>
            <a:r>
              <a:rPr lang="fr" sz="2700" b="1" dirty="0" err="1">
                <a:solidFill>
                  <a:srgbClr val="2EBDBC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ourselves</a:t>
            </a:r>
            <a:r>
              <a:rPr lang="fr" sz="2700" b="1" dirty="0">
                <a:solidFill>
                  <a:srgbClr val="2EBDBC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 a big clap!</a:t>
            </a:r>
            <a:endParaRPr sz="2700" b="1" dirty="0">
              <a:solidFill>
                <a:srgbClr val="2EBDBC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 b="1" i="0" u="none" strike="noStrike" cap="none" dirty="0">
              <a:solidFill>
                <a:srgbClr val="2EBDBC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457200" marR="0" lvl="0" indent="-45720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" sz="1800" b="1" i="1" dirty="0">
                <a:solidFill>
                  <a:srgbClr val="2EBDBC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And </a:t>
            </a:r>
            <a:r>
              <a:rPr lang="fr" sz="1800" b="1" i="1" dirty="0" err="1">
                <a:solidFill>
                  <a:srgbClr val="2EBDBC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don’t</a:t>
            </a:r>
            <a:r>
              <a:rPr lang="fr" sz="1800" b="1" i="1" dirty="0">
                <a:solidFill>
                  <a:srgbClr val="2EBDBC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 </a:t>
            </a:r>
            <a:r>
              <a:rPr lang="fr" sz="1800" b="1" i="1" dirty="0" err="1">
                <a:solidFill>
                  <a:srgbClr val="2EBDBC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forget</a:t>
            </a:r>
            <a:r>
              <a:rPr lang="fr" sz="1800" b="1" i="1" dirty="0">
                <a:solidFill>
                  <a:srgbClr val="2EBDBC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 to </a:t>
            </a:r>
            <a:r>
              <a:rPr lang="fr" sz="1800" b="1" i="1" dirty="0" err="1">
                <a:solidFill>
                  <a:srgbClr val="2EBDBC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register</a:t>
            </a:r>
            <a:r>
              <a:rPr lang="fr" sz="1800" b="1" i="1" dirty="0">
                <a:solidFill>
                  <a:srgbClr val="2EBDBC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 </a:t>
            </a:r>
            <a:r>
              <a:rPr lang="fr" sz="1800" b="1" i="1" dirty="0" err="1">
                <a:solidFill>
                  <a:srgbClr val="2EBDBC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your</a:t>
            </a:r>
            <a:r>
              <a:rPr lang="fr" sz="1800" b="1" i="1" dirty="0">
                <a:solidFill>
                  <a:srgbClr val="2EBDBC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 </a:t>
            </a:r>
            <a:r>
              <a:rPr lang="fr" sz="1800" b="1" i="1" dirty="0" err="1">
                <a:solidFill>
                  <a:srgbClr val="2EBDBC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attendance</a:t>
            </a:r>
            <a:r>
              <a:rPr lang="fr" sz="1800" b="1" i="1" dirty="0">
                <a:solidFill>
                  <a:srgbClr val="2EBDBC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 </a:t>
            </a:r>
            <a:r>
              <a:rPr lang="fr" sz="1800" b="1" i="1" dirty="0">
                <a:solidFill>
                  <a:srgbClr val="2EBDBC"/>
                </a:solidFill>
                <a:latin typeface="Open Sans ExtraBold"/>
                <a:ea typeface="Open Sans ExtraBold"/>
                <a:cs typeface="Open Sans ExtraBold"/>
                <a:sym typeface="Wingdings" pitchFamily="2" charset="2"/>
              </a:rPr>
              <a:t></a:t>
            </a:r>
            <a:endParaRPr lang="fr" sz="1800" b="1" i="1" dirty="0">
              <a:solidFill>
                <a:srgbClr val="2EBDBC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 dirty="0"/>
          </a:p>
        </p:txBody>
      </p:sp>
      <p:sp>
        <p:nvSpPr>
          <p:cNvPr id="2" name="Google Shape;378;p33">
            <a:extLst>
              <a:ext uri="{FF2B5EF4-FFF2-40B4-BE49-F238E27FC236}">
                <a16:creationId xmlns:a16="http://schemas.microsoft.com/office/drawing/2014/main" id="{54D4D7AB-0D31-A81A-BD6C-F1465964B61C}"/>
              </a:ext>
            </a:extLst>
          </p:cNvPr>
          <p:cNvSpPr txBox="1"/>
          <p:nvPr/>
        </p:nvSpPr>
        <p:spPr>
          <a:xfrm>
            <a:off x="1189186" y="398355"/>
            <a:ext cx="6765600" cy="856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5200" b="1" i="0" u="none" strike="noStrike" cap="none" dirty="0">
                <a:solidFill>
                  <a:srgbClr val="2EBDBC"/>
                </a:solidFill>
                <a:latin typeface="Open Sans"/>
                <a:ea typeface="Open Sans"/>
                <a:cs typeface="Open Sans"/>
                <a:sym typeface="Open Sans"/>
              </a:rPr>
              <a:t>Close</a:t>
            </a:r>
          </a:p>
        </p:txBody>
      </p:sp>
    </p:spTree>
    <p:extLst>
      <p:ext uri="{BB962C8B-B14F-4D97-AF65-F5344CB8AC3E}">
        <p14:creationId xmlns:p14="http://schemas.microsoft.com/office/powerpoint/2010/main" val="14344659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4"/>
          <p:cNvSpPr/>
          <p:nvPr/>
        </p:nvSpPr>
        <p:spPr>
          <a:xfrm>
            <a:off x="0" y="-3484"/>
            <a:ext cx="9144000" cy="5147120"/>
          </a:xfrm>
          <a:custGeom>
            <a:avLst/>
            <a:gdLst/>
            <a:ahLst/>
            <a:cxnLst/>
            <a:rect l="l" t="t" r="r" b="b"/>
            <a:pathLst>
              <a:path w="24384000" h="13725652" extrusionOk="0">
                <a:moveTo>
                  <a:pt x="0" y="0"/>
                </a:moveTo>
                <a:lnTo>
                  <a:pt x="24384000" y="0"/>
                </a:lnTo>
                <a:lnTo>
                  <a:pt x="24384000" y="13725652"/>
                </a:lnTo>
                <a:lnTo>
                  <a:pt x="0" y="13725652"/>
                </a:lnTo>
                <a:close/>
              </a:path>
            </a:pathLst>
          </a:custGeom>
          <a:solidFill>
            <a:srgbClr val="DFF1F4"/>
          </a:solid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384" name="Google Shape;384;p34"/>
          <p:cNvSpPr/>
          <p:nvPr/>
        </p:nvSpPr>
        <p:spPr>
          <a:xfrm>
            <a:off x="201892" y="198409"/>
            <a:ext cx="8740188" cy="4743307"/>
          </a:xfrm>
          <a:custGeom>
            <a:avLst/>
            <a:gdLst/>
            <a:ahLst/>
            <a:cxnLst/>
            <a:rect l="l" t="t" r="r" b="b"/>
            <a:pathLst>
              <a:path w="23307167" h="12648819" extrusionOk="0">
                <a:moveTo>
                  <a:pt x="0" y="0"/>
                </a:moveTo>
                <a:lnTo>
                  <a:pt x="23307167" y="0"/>
                </a:lnTo>
                <a:lnTo>
                  <a:pt x="23307167" y="12648819"/>
                </a:lnTo>
                <a:lnTo>
                  <a:pt x="0" y="1264881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385" name="Google Shape;385;p34"/>
          <p:cNvSpPr/>
          <p:nvPr/>
        </p:nvSpPr>
        <p:spPr>
          <a:xfrm rot="-2212194">
            <a:off x="8668056" y="4700947"/>
            <a:ext cx="263652" cy="417671"/>
          </a:xfrm>
          <a:custGeom>
            <a:avLst/>
            <a:gdLst/>
            <a:ahLst/>
            <a:cxnLst/>
            <a:rect l="l" t="t" r="r" b="b"/>
            <a:pathLst>
              <a:path w="703072" h="1113790" extrusionOk="0">
                <a:moveTo>
                  <a:pt x="0" y="137287"/>
                </a:moveTo>
                <a:cubicBezTo>
                  <a:pt x="0" y="62103"/>
                  <a:pt x="59436" y="0"/>
                  <a:pt x="134112" y="0"/>
                </a:cubicBezTo>
                <a:lnTo>
                  <a:pt x="568960" y="0"/>
                </a:lnTo>
                <a:lnTo>
                  <a:pt x="568960" y="25400"/>
                </a:lnTo>
                <a:lnTo>
                  <a:pt x="568960" y="0"/>
                </a:lnTo>
                <a:cubicBezTo>
                  <a:pt x="643763" y="0"/>
                  <a:pt x="703072" y="62103"/>
                  <a:pt x="703072" y="137287"/>
                </a:cubicBezTo>
                <a:lnTo>
                  <a:pt x="677672" y="137287"/>
                </a:lnTo>
                <a:lnTo>
                  <a:pt x="703072" y="137287"/>
                </a:lnTo>
                <a:lnTo>
                  <a:pt x="703072" y="976503"/>
                </a:lnTo>
                <a:lnTo>
                  <a:pt x="677672" y="976503"/>
                </a:lnTo>
                <a:lnTo>
                  <a:pt x="703072" y="976503"/>
                </a:lnTo>
                <a:cubicBezTo>
                  <a:pt x="703072" y="1051560"/>
                  <a:pt x="643636" y="1113790"/>
                  <a:pt x="568960" y="1113790"/>
                </a:cubicBezTo>
                <a:lnTo>
                  <a:pt x="568960" y="1088390"/>
                </a:lnTo>
                <a:lnTo>
                  <a:pt x="568960" y="1113790"/>
                </a:lnTo>
                <a:lnTo>
                  <a:pt x="134112" y="1113790"/>
                </a:lnTo>
                <a:lnTo>
                  <a:pt x="134112" y="1088390"/>
                </a:lnTo>
                <a:lnTo>
                  <a:pt x="134112" y="1113790"/>
                </a:lnTo>
                <a:cubicBezTo>
                  <a:pt x="59436" y="1113663"/>
                  <a:pt x="0" y="1051560"/>
                  <a:pt x="0" y="976503"/>
                </a:cubicBezTo>
                <a:lnTo>
                  <a:pt x="0" y="137287"/>
                </a:lnTo>
                <a:lnTo>
                  <a:pt x="25400" y="137287"/>
                </a:lnTo>
                <a:lnTo>
                  <a:pt x="0" y="137287"/>
                </a:lnTo>
                <a:moveTo>
                  <a:pt x="50800" y="137287"/>
                </a:moveTo>
                <a:lnTo>
                  <a:pt x="50800" y="976503"/>
                </a:lnTo>
                <a:lnTo>
                  <a:pt x="25400" y="976503"/>
                </a:lnTo>
                <a:lnTo>
                  <a:pt x="50800" y="976503"/>
                </a:lnTo>
                <a:cubicBezTo>
                  <a:pt x="50800" y="1024890"/>
                  <a:pt x="88773" y="1062990"/>
                  <a:pt x="134112" y="1062990"/>
                </a:cubicBezTo>
                <a:lnTo>
                  <a:pt x="568960" y="1062990"/>
                </a:lnTo>
                <a:cubicBezTo>
                  <a:pt x="614299" y="1062990"/>
                  <a:pt x="652272" y="1025017"/>
                  <a:pt x="652272" y="976503"/>
                </a:cubicBezTo>
                <a:lnTo>
                  <a:pt x="652272" y="137287"/>
                </a:lnTo>
                <a:cubicBezTo>
                  <a:pt x="652272" y="88773"/>
                  <a:pt x="614299" y="50800"/>
                  <a:pt x="568960" y="50800"/>
                </a:cubicBezTo>
                <a:lnTo>
                  <a:pt x="134112" y="50800"/>
                </a:lnTo>
                <a:lnTo>
                  <a:pt x="134112" y="25400"/>
                </a:lnTo>
                <a:lnTo>
                  <a:pt x="134112" y="50800"/>
                </a:lnTo>
                <a:cubicBezTo>
                  <a:pt x="88773" y="50800"/>
                  <a:pt x="50800" y="88773"/>
                  <a:pt x="50800" y="137287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34"/>
          <p:cNvSpPr/>
          <p:nvPr/>
        </p:nvSpPr>
        <p:spPr>
          <a:xfrm>
            <a:off x="0" y="3009900"/>
            <a:ext cx="1476375" cy="2133600"/>
          </a:xfrm>
          <a:custGeom>
            <a:avLst/>
            <a:gdLst/>
            <a:ahLst/>
            <a:cxnLst/>
            <a:rect l="l" t="t" r="r" b="b"/>
            <a:pathLst>
              <a:path w="2952750" h="4267200" extrusionOk="0">
                <a:moveTo>
                  <a:pt x="0" y="0"/>
                </a:moveTo>
                <a:lnTo>
                  <a:pt x="2952750" y="0"/>
                </a:lnTo>
                <a:lnTo>
                  <a:pt x="2952750" y="4267200"/>
                </a:lnTo>
                <a:lnTo>
                  <a:pt x="0" y="4267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387" name="Google Shape;387;p34"/>
          <p:cNvSpPr/>
          <p:nvPr/>
        </p:nvSpPr>
        <p:spPr>
          <a:xfrm>
            <a:off x="7669047" y="3009900"/>
            <a:ext cx="1476375" cy="2133600"/>
          </a:xfrm>
          <a:custGeom>
            <a:avLst/>
            <a:gdLst/>
            <a:ahLst/>
            <a:cxnLst/>
            <a:rect l="l" t="t" r="r" b="b"/>
            <a:pathLst>
              <a:path w="2952750" h="4267200" extrusionOk="0">
                <a:moveTo>
                  <a:pt x="0" y="0"/>
                </a:moveTo>
                <a:lnTo>
                  <a:pt x="2952750" y="0"/>
                </a:lnTo>
                <a:lnTo>
                  <a:pt x="2952750" y="4267200"/>
                </a:lnTo>
                <a:lnTo>
                  <a:pt x="0" y="4267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388" name="Google Shape;388;p34"/>
          <p:cNvSpPr/>
          <p:nvPr/>
        </p:nvSpPr>
        <p:spPr>
          <a:xfrm>
            <a:off x="-101" y="-5652"/>
            <a:ext cx="2162175" cy="762000"/>
          </a:xfrm>
          <a:custGeom>
            <a:avLst/>
            <a:gdLst/>
            <a:ahLst/>
            <a:cxnLst/>
            <a:rect l="l" t="t" r="r" b="b"/>
            <a:pathLst>
              <a:path w="4324350" h="1524000" extrusionOk="0">
                <a:moveTo>
                  <a:pt x="0" y="0"/>
                </a:moveTo>
                <a:lnTo>
                  <a:pt x="4324350" y="0"/>
                </a:lnTo>
                <a:lnTo>
                  <a:pt x="4324350" y="1524000"/>
                </a:lnTo>
                <a:lnTo>
                  <a:pt x="0" y="1524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389" name="Google Shape;389;p34"/>
          <p:cNvSpPr/>
          <p:nvPr/>
        </p:nvSpPr>
        <p:spPr>
          <a:xfrm>
            <a:off x="183200" y="112725"/>
            <a:ext cx="1338596" cy="393621"/>
          </a:xfrm>
          <a:custGeom>
            <a:avLst/>
            <a:gdLst/>
            <a:ahLst/>
            <a:cxnLst/>
            <a:rect l="l" t="t" r="r" b="b"/>
            <a:pathLst>
              <a:path w="3569589" h="1049655" extrusionOk="0">
                <a:moveTo>
                  <a:pt x="0" y="0"/>
                </a:moveTo>
                <a:lnTo>
                  <a:pt x="3569589" y="0"/>
                </a:lnTo>
                <a:lnTo>
                  <a:pt x="3569589" y="1049655"/>
                </a:lnTo>
                <a:lnTo>
                  <a:pt x="0" y="10496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390" name="Google Shape;390;p34"/>
          <p:cNvSpPr/>
          <p:nvPr/>
        </p:nvSpPr>
        <p:spPr>
          <a:xfrm>
            <a:off x="340700" y="112726"/>
            <a:ext cx="1023600" cy="393600"/>
          </a:xfrm>
          <a:custGeom>
            <a:avLst/>
            <a:gdLst/>
            <a:ahLst/>
            <a:cxnLst/>
            <a:rect l="l" t="t" r="r" b="b"/>
            <a:pathLst>
              <a:path w="2047200" h="787200" extrusionOk="0">
                <a:moveTo>
                  <a:pt x="0" y="0"/>
                </a:moveTo>
                <a:lnTo>
                  <a:pt x="2047200" y="0"/>
                </a:lnTo>
                <a:lnTo>
                  <a:pt x="2047200" y="787200"/>
                </a:lnTo>
                <a:lnTo>
                  <a:pt x="0" y="787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391" name="Google Shape;391;p34"/>
          <p:cNvSpPr txBox="1"/>
          <p:nvPr/>
        </p:nvSpPr>
        <p:spPr>
          <a:xfrm>
            <a:off x="8528496" y="4671667"/>
            <a:ext cx="457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r>
            <a:endParaRPr sz="700"/>
          </a:p>
        </p:txBody>
      </p:sp>
      <p:sp>
        <p:nvSpPr>
          <p:cNvPr id="392" name="Google Shape;392;p34"/>
          <p:cNvSpPr txBox="1"/>
          <p:nvPr/>
        </p:nvSpPr>
        <p:spPr>
          <a:xfrm>
            <a:off x="472926" y="3009900"/>
            <a:ext cx="52716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 b="1" i="0" u="none" strike="noStrike" cap="none">
                <a:solidFill>
                  <a:srgbClr val="007580"/>
                </a:solidFill>
                <a:latin typeface="Open Sans"/>
                <a:ea typeface="Open Sans"/>
                <a:cs typeface="Open Sans"/>
                <a:sym typeface="Open Sans"/>
              </a:rPr>
              <a:t>“Now is the time to turn rage into action. </a:t>
            </a:r>
            <a:endParaRPr sz="700"/>
          </a:p>
          <a:p>
            <a:pPr marL="0" marR="0" lvl="0" indent="0" algn="ctr" rtl="0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 b="1" i="0" u="none" strike="noStrike" cap="none">
                <a:solidFill>
                  <a:srgbClr val="007580"/>
                </a:solidFill>
                <a:latin typeface="Open Sans"/>
                <a:ea typeface="Open Sans"/>
                <a:cs typeface="Open Sans"/>
                <a:sym typeface="Open Sans"/>
              </a:rPr>
              <a:t>Every fraction of a degree matters.</a:t>
            </a:r>
            <a:endParaRPr sz="700"/>
          </a:p>
          <a:p>
            <a:pPr marL="0" marR="0" lvl="0" indent="0" algn="ctr" rtl="0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 b="1" i="0" u="none" strike="noStrike" cap="none">
                <a:solidFill>
                  <a:srgbClr val="007580"/>
                </a:solidFill>
                <a:latin typeface="Open Sans"/>
                <a:ea typeface="Open Sans"/>
                <a:cs typeface="Open Sans"/>
                <a:sym typeface="Open Sans"/>
              </a:rPr>
              <a:t>Every voice can make a difference.</a:t>
            </a:r>
            <a:endParaRPr sz="700"/>
          </a:p>
          <a:p>
            <a:pPr marL="0" marR="0" lvl="0" indent="0" algn="ctr" rtl="0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 b="1" i="0" u="none" strike="noStrike" cap="none">
                <a:solidFill>
                  <a:srgbClr val="007580"/>
                </a:solidFill>
                <a:latin typeface="Open Sans"/>
                <a:ea typeface="Open Sans"/>
                <a:cs typeface="Open Sans"/>
                <a:sym typeface="Open Sans"/>
              </a:rPr>
              <a:t>And every second counts.”</a:t>
            </a:r>
            <a:endParaRPr sz="700"/>
          </a:p>
        </p:txBody>
      </p:sp>
      <p:sp>
        <p:nvSpPr>
          <p:cNvPr id="393" name="Google Shape;393;p34"/>
          <p:cNvSpPr/>
          <p:nvPr/>
        </p:nvSpPr>
        <p:spPr>
          <a:xfrm>
            <a:off x="6743768" y="516365"/>
            <a:ext cx="1825350" cy="1571200"/>
          </a:xfrm>
          <a:custGeom>
            <a:avLst/>
            <a:gdLst/>
            <a:ahLst/>
            <a:cxnLst/>
            <a:rect l="l" t="t" r="r" b="b"/>
            <a:pathLst>
              <a:path w="3650700" h="3142400" extrusionOk="0">
                <a:moveTo>
                  <a:pt x="0" y="0"/>
                </a:moveTo>
                <a:lnTo>
                  <a:pt x="3650700" y="0"/>
                </a:lnTo>
                <a:lnTo>
                  <a:pt x="3650700" y="3142400"/>
                </a:lnTo>
                <a:lnTo>
                  <a:pt x="0" y="31424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394" name="Google Shape;394;p34"/>
          <p:cNvSpPr txBox="1"/>
          <p:nvPr/>
        </p:nvSpPr>
        <p:spPr>
          <a:xfrm>
            <a:off x="6743180" y="2186378"/>
            <a:ext cx="1734000" cy="3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 b="1" i="0" u="none" strike="noStrike" cap="none">
                <a:solidFill>
                  <a:srgbClr val="00ACB3"/>
                </a:solidFill>
                <a:latin typeface="Open Sans"/>
                <a:ea typeface="Open Sans"/>
                <a:cs typeface="Open Sans"/>
                <a:sym typeface="Open Sans"/>
              </a:rPr>
              <a:t>António Guterres </a:t>
            </a:r>
            <a:endParaRPr sz="700"/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 b="1" i="0" u="none" strike="noStrike" cap="none">
                <a:solidFill>
                  <a:srgbClr val="00ACB3"/>
                </a:solidFill>
                <a:latin typeface="Open Sans"/>
                <a:ea typeface="Open Sans"/>
                <a:cs typeface="Open Sans"/>
                <a:sym typeface="Open Sans"/>
              </a:rPr>
              <a:t>(UN Secretary-General)</a:t>
            </a:r>
            <a:endParaRPr sz="700"/>
          </a:p>
        </p:txBody>
      </p:sp>
      <p:sp>
        <p:nvSpPr>
          <p:cNvPr id="395" name="Google Shape;395;p34"/>
          <p:cNvSpPr/>
          <p:nvPr/>
        </p:nvSpPr>
        <p:spPr>
          <a:xfrm>
            <a:off x="1912972" y="861261"/>
            <a:ext cx="2391523" cy="1448726"/>
          </a:xfrm>
          <a:custGeom>
            <a:avLst/>
            <a:gdLst/>
            <a:ahLst/>
            <a:cxnLst/>
            <a:rect l="l" t="t" r="r" b="b"/>
            <a:pathLst>
              <a:path w="4783046" h="2897452" extrusionOk="0">
                <a:moveTo>
                  <a:pt x="0" y="0"/>
                </a:moveTo>
                <a:lnTo>
                  <a:pt x="4783046" y="0"/>
                </a:lnTo>
                <a:lnTo>
                  <a:pt x="4783046" y="2897452"/>
                </a:lnTo>
                <a:lnTo>
                  <a:pt x="0" y="28974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r="-7688"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46"/>
          <p:cNvSpPr/>
          <p:nvPr/>
        </p:nvSpPr>
        <p:spPr>
          <a:xfrm>
            <a:off x="0" y="-3484"/>
            <a:ext cx="9144000" cy="5147120"/>
          </a:xfrm>
          <a:custGeom>
            <a:avLst/>
            <a:gdLst/>
            <a:ahLst/>
            <a:cxnLst/>
            <a:rect l="l" t="t" r="r" b="b"/>
            <a:pathLst>
              <a:path w="24384000" h="13725652" extrusionOk="0">
                <a:moveTo>
                  <a:pt x="0" y="0"/>
                </a:moveTo>
                <a:lnTo>
                  <a:pt x="24384000" y="0"/>
                </a:lnTo>
                <a:lnTo>
                  <a:pt x="24384000" y="13725652"/>
                </a:lnTo>
                <a:lnTo>
                  <a:pt x="0" y="13725652"/>
                </a:lnTo>
                <a:close/>
              </a:path>
            </a:pathLst>
          </a:custGeom>
          <a:solidFill>
            <a:srgbClr val="DFF1F4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28" name="Google Shape;528;p46"/>
          <p:cNvSpPr/>
          <p:nvPr/>
        </p:nvSpPr>
        <p:spPr>
          <a:xfrm>
            <a:off x="201892" y="198409"/>
            <a:ext cx="8740188" cy="4743307"/>
          </a:xfrm>
          <a:custGeom>
            <a:avLst/>
            <a:gdLst/>
            <a:ahLst/>
            <a:cxnLst/>
            <a:rect l="l" t="t" r="r" b="b"/>
            <a:pathLst>
              <a:path w="23307167" h="12648819" extrusionOk="0">
                <a:moveTo>
                  <a:pt x="0" y="0"/>
                </a:moveTo>
                <a:lnTo>
                  <a:pt x="23307167" y="0"/>
                </a:lnTo>
                <a:lnTo>
                  <a:pt x="23307167" y="12648819"/>
                </a:lnTo>
                <a:lnTo>
                  <a:pt x="0" y="1264881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29" name="Google Shape;529;p46"/>
          <p:cNvSpPr/>
          <p:nvPr/>
        </p:nvSpPr>
        <p:spPr>
          <a:xfrm rot="-2212194">
            <a:off x="8668056" y="4700947"/>
            <a:ext cx="263652" cy="417671"/>
          </a:xfrm>
          <a:custGeom>
            <a:avLst/>
            <a:gdLst/>
            <a:ahLst/>
            <a:cxnLst/>
            <a:rect l="l" t="t" r="r" b="b"/>
            <a:pathLst>
              <a:path w="703072" h="1113790" extrusionOk="0">
                <a:moveTo>
                  <a:pt x="0" y="137287"/>
                </a:moveTo>
                <a:cubicBezTo>
                  <a:pt x="0" y="62103"/>
                  <a:pt x="59436" y="0"/>
                  <a:pt x="134112" y="0"/>
                </a:cubicBezTo>
                <a:lnTo>
                  <a:pt x="568960" y="0"/>
                </a:lnTo>
                <a:lnTo>
                  <a:pt x="568960" y="25400"/>
                </a:lnTo>
                <a:lnTo>
                  <a:pt x="568960" y="0"/>
                </a:lnTo>
                <a:cubicBezTo>
                  <a:pt x="643763" y="0"/>
                  <a:pt x="703072" y="62103"/>
                  <a:pt x="703072" y="137287"/>
                </a:cubicBezTo>
                <a:lnTo>
                  <a:pt x="677672" y="137287"/>
                </a:lnTo>
                <a:lnTo>
                  <a:pt x="703072" y="137287"/>
                </a:lnTo>
                <a:lnTo>
                  <a:pt x="703072" y="976503"/>
                </a:lnTo>
                <a:lnTo>
                  <a:pt x="677672" y="976503"/>
                </a:lnTo>
                <a:lnTo>
                  <a:pt x="703072" y="976503"/>
                </a:lnTo>
                <a:cubicBezTo>
                  <a:pt x="703072" y="1051560"/>
                  <a:pt x="643636" y="1113790"/>
                  <a:pt x="568960" y="1113790"/>
                </a:cubicBezTo>
                <a:lnTo>
                  <a:pt x="568960" y="1088390"/>
                </a:lnTo>
                <a:lnTo>
                  <a:pt x="568960" y="1113790"/>
                </a:lnTo>
                <a:lnTo>
                  <a:pt x="134112" y="1113790"/>
                </a:lnTo>
                <a:lnTo>
                  <a:pt x="134112" y="1088390"/>
                </a:lnTo>
                <a:lnTo>
                  <a:pt x="134112" y="1113790"/>
                </a:lnTo>
                <a:cubicBezTo>
                  <a:pt x="59436" y="1113663"/>
                  <a:pt x="0" y="1051560"/>
                  <a:pt x="0" y="976503"/>
                </a:cubicBezTo>
                <a:lnTo>
                  <a:pt x="0" y="137287"/>
                </a:lnTo>
                <a:lnTo>
                  <a:pt x="25400" y="137287"/>
                </a:lnTo>
                <a:lnTo>
                  <a:pt x="0" y="137287"/>
                </a:lnTo>
                <a:moveTo>
                  <a:pt x="50800" y="137287"/>
                </a:moveTo>
                <a:lnTo>
                  <a:pt x="50800" y="976503"/>
                </a:lnTo>
                <a:lnTo>
                  <a:pt x="25400" y="976503"/>
                </a:lnTo>
                <a:lnTo>
                  <a:pt x="50800" y="976503"/>
                </a:lnTo>
                <a:cubicBezTo>
                  <a:pt x="50800" y="1024890"/>
                  <a:pt x="88773" y="1062990"/>
                  <a:pt x="134112" y="1062990"/>
                </a:cubicBezTo>
                <a:lnTo>
                  <a:pt x="568960" y="1062990"/>
                </a:lnTo>
                <a:cubicBezTo>
                  <a:pt x="614299" y="1062990"/>
                  <a:pt x="652272" y="1025017"/>
                  <a:pt x="652272" y="976503"/>
                </a:cubicBezTo>
                <a:lnTo>
                  <a:pt x="652272" y="137287"/>
                </a:lnTo>
                <a:cubicBezTo>
                  <a:pt x="652272" y="88773"/>
                  <a:pt x="614299" y="50800"/>
                  <a:pt x="568960" y="50800"/>
                </a:cubicBezTo>
                <a:lnTo>
                  <a:pt x="134112" y="50800"/>
                </a:lnTo>
                <a:lnTo>
                  <a:pt x="134112" y="25400"/>
                </a:lnTo>
                <a:lnTo>
                  <a:pt x="134112" y="50800"/>
                </a:lnTo>
                <a:cubicBezTo>
                  <a:pt x="88773" y="50800"/>
                  <a:pt x="50800" y="88773"/>
                  <a:pt x="50800" y="137287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46"/>
          <p:cNvSpPr/>
          <p:nvPr/>
        </p:nvSpPr>
        <p:spPr>
          <a:xfrm>
            <a:off x="0" y="3009900"/>
            <a:ext cx="1476375" cy="2133600"/>
          </a:xfrm>
          <a:custGeom>
            <a:avLst/>
            <a:gdLst/>
            <a:ahLst/>
            <a:cxnLst/>
            <a:rect l="l" t="t" r="r" b="b"/>
            <a:pathLst>
              <a:path w="2952750" h="4267200" extrusionOk="0">
                <a:moveTo>
                  <a:pt x="0" y="0"/>
                </a:moveTo>
                <a:lnTo>
                  <a:pt x="2952750" y="0"/>
                </a:lnTo>
                <a:lnTo>
                  <a:pt x="2952750" y="4267200"/>
                </a:lnTo>
                <a:lnTo>
                  <a:pt x="0" y="4267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31" name="Google Shape;531;p46"/>
          <p:cNvSpPr/>
          <p:nvPr/>
        </p:nvSpPr>
        <p:spPr>
          <a:xfrm>
            <a:off x="7669047" y="3009900"/>
            <a:ext cx="1476375" cy="2133600"/>
          </a:xfrm>
          <a:custGeom>
            <a:avLst/>
            <a:gdLst/>
            <a:ahLst/>
            <a:cxnLst/>
            <a:rect l="l" t="t" r="r" b="b"/>
            <a:pathLst>
              <a:path w="2952750" h="4267200" extrusionOk="0">
                <a:moveTo>
                  <a:pt x="0" y="0"/>
                </a:moveTo>
                <a:lnTo>
                  <a:pt x="2952750" y="0"/>
                </a:lnTo>
                <a:lnTo>
                  <a:pt x="2952750" y="4267200"/>
                </a:lnTo>
                <a:lnTo>
                  <a:pt x="0" y="4267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32" name="Google Shape;532;p46"/>
          <p:cNvSpPr/>
          <p:nvPr/>
        </p:nvSpPr>
        <p:spPr>
          <a:xfrm>
            <a:off x="-101" y="-5652"/>
            <a:ext cx="2162175" cy="762000"/>
          </a:xfrm>
          <a:custGeom>
            <a:avLst/>
            <a:gdLst/>
            <a:ahLst/>
            <a:cxnLst/>
            <a:rect l="l" t="t" r="r" b="b"/>
            <a:pathLst>
              <a:path w="4324350" h="1524000" extrusionOk="0">
                <a:moveTo>
                  <a:pt x="0" y="0"/>
                </a:moveTo>
                <a:lnTo>
                  <a:pt x="4324350" y="0"/>
                </a:lnTo>
                <a:lnTo>
                  <a:pt x="4324350" y="1524000"/>
                </a:lnTo>
                <a:lnTo>
                  <a:pt x="0" y="1524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33" name="Google Shape;533;p46"/>
          <p:cNvSpPr/>
          <p:nvPr/>
        </p:nvSpPr>
        <p:spPr>
          <a:xfrm>
            <a:off x="183200" y="112725"/>
            <a:ext cx="1338596" cy="393621"/>
          </a:xfrm>
          <a:custGeom>
            <a:avLst/>
            <a:gdLst/>
            <a:ahLst/>
            <a:cxnLst/>
            <a:rect l="l" t="t" r="r" b="b"/>
            <a:pathLst>
              <a:path w="3569589" h="1049655" extrusionOk="0">
                <a:moveTo>
                  <a:pt x="0" y="0"/>
                </a:moveTo>
                <a:lnTo>
                  <a:pt x="3569589" y="0"/>
                </a:lnTo>
                <a:lnTo>
                  <a:pt x="3569589" y="1049655"/>
                </a:lnTo>
                <a:lnTo>
                  <a:pt x="0" y="10496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34" name="Google Shape;534;p46"/>
          <p:cNvSpPr/>
          <p:nvPr/>
        </p:nvSpPr>
        <p:spPr>
          <a:xfrm>
            <a:off x="340700" y="112726"/>
            <a:ext cx="1023600" cy="393600"/>
          </a:xfrm>
          <a:custGeom>
            <a:avLst/>
            <a:gdLst/>
            <a:ahLst/>
            <a:cxnLst/>
            <a:rect l="l" t="t" r="r" b="b"/>
            <a:pathLst>
              <a:path w="2047200" h="787200" extrusionOk="0">
                <a:moveTo>
                  <a:pt x="0" y="0"/>
                </a:moveTo>
                <a:lnTo>
                  <a:pt x="2047200" y="0"/>
                </a:lnTo>
                <a:lnTo>
                  <a:pt x="2047200" y="787200"/>
                </a:lnTo>
                <a:lnTo>
                  <a:pt x="0" y="787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35" name="Google Shape;535;p46"/>
          <p:cNvSpPr txBox="1"/>
          <p:nvPr/>
        </p:nvSpPr>
        <p:spPr>
          <a:xfrm>
            <a:off x="8528496" y="4671667"/>
            <a:ext cx="457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r>
            <a:endParaRPr sz="700"/>
          </a:p>
        </p:txBody>
      </p:sp>
      <p:sp>
        <p:nvSpPr>
          <p:cNvPr id="536" name="Google Shape;536;p46"/>
          <p:cNvSpPr txBox="1"/>
          <p:nvPr/>
        </p:nvSpPr>
        <p:spPr>
          <a:xfrm>
            <a:off x="1121206" y="687049"/>
            <a:ext cx="67656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5200" b="1">
                <a:solidFill>
                  <a:srgbClr val="2EBDBC"/>
                </a:solidFill>
                <a:latin typeface="Open Sans"/>
                <a:ea typeface="Open Sans"/>
                <a:cs typeface="Open Sans"/>
                <a:sym typeface="Open Sans"/>
              </a:rPr>
              <a:t>Feedback is a gift</a:t>
            </a:r>
            <a:endParaRPr sz="700"/>
          </a:p>
        </p:txBody>
      </p:sp>
      <p:pic>
        <p:nvPicPr>
          <p:cNvPr id="537" name="Google Shape;537;p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75324" y="1678047"/>
            <a:ext cx="2383700" cy="24404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/>
          <p:nvPr/>
        </p:nvSpPr>
        <p:spPr>
          <a:xfrm>
            <a:off x="0" y="-3484"/>
            <a:ext cx="9144000" cy="5147120"/>
          </a:xfrm>
          <a:custGeom>
            <a:avLst/>
            <a:gdLst/>
            <a:ahLst/>
            <a:cxnLst/>
            <a:rect l="l" t="t" r="r" b="b"/>
            <a:pathLst>
              <a:path w="24384000" h="13725652" extrusionOk="0">
                <a:moveTo>
                  <a:pt x="0" y="0"/>
                </a:moveTo>
                <a:lnTo>
                  <a:pt x="24384000" y="0"/>
                </a:lnTo>
                <a:lnTo>
                  <a:pt x="24384000" y="13725652"/>
                </a:lnTo>
                <a:lnTo>
                  <a:pt x="0" y="13725652"/>
                </a:lnTo>
                <a:close/>
              </a:path>
            </a:pathLst>
          </a:custGeom>
          <a:solidFill>
            <a:srgbClr val="DFF1F4"/>
          </a:solid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100" name="Google Shape;100;p19"/>
          <p:cNvSpPr/>
          <p:nvPr/>
        </p:nvSpPr>
        <p:spPr>
          <a:xfrm>
            <a:off x="201892" y="198409"/>
            <a:ext cx="8740188" cy="4743307"/>
          </a:xfrm>
          <a:custGeom>
            <a:avLst/>
            <a:gdLst/>
            <a:ahLst/>
            <a:cxnLst/>
            <a:rect l="l" t="t" r="r" b="b"/>
            <a:pathLst>
              <a:path w="23307167" h="12648819" extrusionOk="0">
                <a:moveTo>
                  <a:pt x="0" y="0"/>
                </a:moveTo>
                <a:lnTo>
                  <a:pt x="23307167" y="0"/>
                </a:lnTo>
                <a:lnTo>
                  <a:pt x="23307167" y="12648819"/>
                </a:lnTo>
                <a:lnTo>
                  <a:pt x="0" y="1264881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101" name="Google Shape;101;p19"/>
          <p:cNvSpPr/>
          <p:nvPr/>
        </p:nvSpPr>
        <p:spPr>
          <a:xfrm rot="-2212194">
            <a:off x="8668056" y="4700947"/>
            <a:ext cx="263652" cy="417671"/>
          </a:xfrm>
          <a:custGeom>
            <a:avLst/>
            <a:gdLst/>
            <a:ahLst/>
            <a:cxnLst/>
            <a:rect l="l" t="t" r="r" b="b"/>
            <a:pathLst>
              <a:path w="703072" h="1113790" extrusionOk="0">
                <a:moveTo>
                  <a:pt x="0" y="137287"/>
                </a:moveTo>
                <a:cubicBezTo>
                  <a:pt x="0" y="62103"/>
                  <a:pt x="59436" y="0"/>
                  <a:pt x="134112" y="0"/>
                </a:cubicBezTo>
                <a:lnTo>
                  <a:pt x="568960" y="0"/>
                </a:lnTo>
                <a:lnTo>
                  <a:pt x="568960" y="25400"/>
                </a:lnTo>
                <a:lnTo>
                  <a:pt x="568960" y="0"/>
                </a:lnTo>
                <a:cubicBezTo>
                  <a:pt x="643763" y="0"/>
                  <a:pt x="703072" y="62103"/>
                  <a:pt x="703072" y="137287"/>
                </a:cubicBezTo>
                <a:lnTo>
                  <a:pt x="677672" y="137287"/>
                </a:lnTo>
                <a:lnTo>
                  <a:pt x="703072" y="137287"/>
                </a:lnTo>
                <a:lnTo>
                  <a:pt x="703072" y="976503"/>
                </a:lnTo>
                <a:lnTo>
                  <a:pt x="677672" y="976503"/>
                </a:lnTo>
                <a:lnTo>
                  <a:pt x="703072" y="976503"/>
                </a:lnTo>
                <a:cubicBezTo>
                  <a:pt x="703072" y="1051560"/>
                  <a:pt x="643636" y="1113790"/>
                  <a:pt x="568960" y="1113790"/>
                </a:cubicBezTo>
                <a:lnTo>
                  <a:pt x="568960" y="1088390"/>
                </a:lnTo>
                <a:lnTo>
                  <a:pt x="568960" y="1113790"/>
                </a:lnTo>
                <a:lnTo>
                  <a:pt x="134112" y="1113790"/>
                </a:lnTo>
                <a:lnTo>
                  <a:pt x="134112" y="1088390"/>
                </a:lnTo>
                <a:lnTo>
                  <a:pt x="134112" y="1113790"/>
                </a:lnTo>
                <a:cubicBezTo>
                  <a:pt x="59436" y="1113663"/>
                  <a:pt x="0" y="1051560"/>
                  <a:pt x="0" y="976503"/>
                </a:cubicBezTo>
                <a:lnTo>
                  <a:pt x="0" y="137287"/>
                </a:lnTo>
                <a:lnTo>
                  <a:pt x="25400" y="137287"/>
                </a:lnTo>
                <a:lnTo>
                  <a:pt x="0" y="137287"/>
                </a:lnTo>
                <a:moveTo>
                  <a:pt x="50800" y="137287"/>
                </a:moveTo>
                <a:lnTo>
                  <a:pt x="50800" y="976503"/>
                </a:lnTo>
                <a:lnTo>
                  <a:pt x="25400" y="976503"/>
                </a:lnTo>
                <a:lnTo>
                  <a:pt x="50800" y="976503"/>
                </a:lnTo>
                <a:cubicBezTo>
                  <a:pt x="50800" y="1024890"/>
                  <a:pt x="88773" y="1062990"/>
                  <a:pt x="134112" y="1062990"/>
                </a:cubicBezTo>
                <a:lnTo>
                  <a:pt x="568960" y="1062990"/>
                </a:lnTo>
                <a:cubicBezTo>
                  <a:pt x="614299" y="1062990"/>
                  <a:pt x="652272" y="1025017"/>
                  <a:pt x="652272" y="976503"/>
                </a:cubicBezTo>
                <a:lnTo>
                  <a:pt x="652272" y="137287"/>
                </a:lnTo>
                <a:cubicBezTo>
                  <a:pt x="652272" y="88773"/>
                  <a:pt x="614299" y="50800"/>
                  <a:pt x="568960" y="50800"/>
                </a:cubicBezTo>
                <a:lnTo>
                  <a:pt x="134112" y="50800"/>
                </a:lnTo>
                <a:lnTo>
                  <a:pt x="134112" y="25400"/>
                </a:lnTo>
                <a:lnTo>
                  <a:pt x="134112" y="50800"/>
                </a:lnTo>
                <a:cubicBezTo>
                  <a:pt x="88773" y="50800"/>
                  <a:pt x="50800" y="88773"/>
                  <a:pt x="50800" y="137287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9"/>
          <p:cNvSpPr/>
          <p:nvPr/>
        </p:nvSpPr>
        <p:spPr>
          <a:xfrm>
            <a:off x="0" y="3009900"/>
            <a:ext cx="1476375" cy="2133600"/>
          </a:xfrm>
          <a:custGeom>
            <a:avLst/>
            <a:gdLst/>
            <a:ahLst/>
            <a:cxnLst/>
            <a:rect l="l" t="t" r="r" b="b"/>
            <a:pathLst>
              <a:path w="2952750" h="4267200" extrusionOk="0">
                <a:moveTo>
                  <a:pt x="0" y="0"/>
                </a:moveTo>
                <a:lnTo>
                  <a:pt x="2952750" y="0"/>
                </a:lnTo>
                <a:lnTo>
                  <a:pt x="2952750" y="4267200"/>
                </a:lnTo>
                <a:lnTo>
                  <a:pt x="0" y="4267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103" name="Google Shape;103;p19"/>
          <p:cNvSpPr/>
          <p:nvPr/>
        </p:nvSpPr>
        <p:spPr>
          <a:xfrm>
            <a:off x="7669047" y="3009900"/>
            <a:ext cx="1476375" cy="2133600"/>
          </a:xfrm>
          <a:custGeom>
            <a:avLst/>
            <a:gdLst/>
            <a:ahLst/>
            <a:cxnLst/>
            <a:rect l="l" t="t" r="r" b="b"/>
            <a:pathLst>
              <a:path w="2952750" h="4267200" extrusionOk="0">
                <a:moveTo>
                  <a:pt x="0" y="0"/>
                </a:moveTo>
                <a:lnTo>
                  <a:pt x="2952750" y="0"/>
                </a:lnTo>
                <a:lnTo>
                  <a:pt x="2952750" y="4267200"/>
                </a:lnTo>
                <a:lnTo>
                  <a:pt x="0" y="4267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104" name="Google Shape;104;p19"/>
          <p:cNvSpPr/>
          <p:nvPr/>
        </p:nvSpPr>
        <p:spPr>
          <a:xfrm>
            <a:off x="-101" y="-5652"/>
            <a:ext cx="2162175" cy="762000"/>
          </a:xfrm>
          <a:custGeom>
            <a:avLst/>
            <a:gdLst/>
            <a:ahLst/>
            <a:cxnLst/>
            <a:rect l="l" t="t" r="r" b="b"/>
            <a:pathLst>
              <a:path w="4324350" h="1524000" extrusionOk="0">
                <a:moveTo>
                  <a:pt x="0" y="0"/>
                </a:moveTo>
                <a:lnTo>
                  <a:pt x="4324350" y="0"/>
                </a:lnTo>
                <a:lnTo>
                  <a:pt x="4324350" y="1524000"/>
                </a:lnTo>
                <a:lnTo>
                  <a:pt x="0" y="1524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105" name="Google Shape;105;p19"/>
          <p:cNvSpPr/>
          <p:nvPr/>
        </p:nvSpPr>
        <p:spPr>
          <a:xfrm>
            <a:off x="183200" y="112725"/>
            <a:ext cx="1338596" cy="393621"/>
          </a:xfrm>
          <a:custGeom>
            <a:avLst/>
            <a:gdLst/>
            <a:ahLst/>
            <a:cxnLst/>
            <a:rect l="l" t="t" r="r" b="b"/>
            <a:pathLst>
              <a:path w="3569589" h="1049655" extrusionOk="0">
                <a:moveTo>
                  <a:pt x="0" y="0"/>
                </a:moveTo>
                <a:lnTo>
                  <a:pt x="3569589" y="0"/>
                </a:lnTo>
                <a:lnTo>
                  <a:pt x="3569589" y="1049655"/>
                </a:lnTo>
                <a:lnTo>
                  <a:pt x="0" y="10496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106" name="Google Shape;106;p19"/>
          <p:cNvSpPr/>
          <p:nvPr/>
        </p:nvSpPr>
        <p:spPr>
          <a:xfrm>
            <a:off x="340700" y="112726"/>
            <a:ext cx="1023600" cy="393600"/>
          </a:xfrm>
          <a:custGeom>
            <a:avLst/>
            <a:gdLst/>
            <a:ahLst/>
            <a:cxnLst/>
            <a:rect l="l" t="t" r="r" b="b"/>
            <a:pathLst>
              <a:path w="2047200" h="787200" extrusionOk="0">
                <a:moveTo>
                  <a:pt x="0" y="0"/>
                </a:moveTo>
                <a:lnTo>
                  <a:pt x="2047200" y="0"/>
                </a:lnTo>
                <a:lnTo>
                  <a:pt x="2047200" y="787200"/>
                </a:lnTo>
                <a:lnTo>
                  <a:pt x="0" y="787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107" name="Google Shape;107;p19"/>
          <p:cNvSpPr txBox="1"/>
          <p:nvPr/>
        </p:nvSpPr>
        <p:spPr>
          <a:xfrm>
            <a:off x="8528496" y="4671667"/>
            <a:ext cx="457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r>
            <a:endParaRPr sz="700"/>
          </a:p>
        </p:txBody>
      </p:sp>
      <p:sp>
        <p:nvSpPr>
          <p:cNvPr id="108" name="Google Shape;108;p19"/>
          <p:cNvSpPr txBox="1"/>
          <p:nvPr/>
        </p:nvSpPr>
        <p:spPr>
          <a:xfrm>
            <a:off x="406400" y="145037"/>
            <a:ext cx="8396899" cy="4627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/>
          </a:p>
          <a:p>
            <a:pPr marL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fr" sz="2700" b="1" i="1" dirty="0" err="1">
                <a:solidFill>
                  <a:srgbClr val="2EBDBC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Icebreaker</a:t>
            </a:r>
            <a:endParaRPr lang="fr" sz="2700" b="1" i="1" dirty="0">
              <a:solidFill>
                <a:srgbClr val="2EBDBC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fr" sz="2700" b="1" dirty="0">
                <a:solidFill>
                  <a:srgbClr val="2EBDBC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Hello 👋</a:t>
            </a:r>
          </a:p>
          <a:p>
            <a:pPr marL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700" b="1" dirty="0">
              <a:solidFill>
                <a:srgbClr val="2EBDBC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514350" marR="0" lvl="0" indent="-51435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fr" sz="2700" b="1" i="0" u="none" strike="noStrike" cap="none" dirty="0">
                <a:solidFill>
                  <a:srgbClr val="2EBDBC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What’s your </a:t>
            </a:r>
            <a:r>
              <a:rPr lang="fr" sz="2700" b="1" i="0" u="none" strike="noStrike" cap="none" dirty="0" err="1">
                <a:solidFill>
                  <a:srgbClr val="2EBDBC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name</a:t>
            </a:r>
            <a:r>
              <a:rPr lang="fr" sz="2700" b="1" i="0" u="none" strike="noStrike" cap="none" dirty="0">
                <a:solidFill>
                  <a:srgbClr val="2EBDBC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?</a:t>
            </a:r>
            <a:endParaRPr sz="2700" b="1" i="0" u="none" strike="noStrike" cap="none" dirty="0">
              <a:solidFill>
                <a:srgbClr val="2EBDBC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514350" marR="0" lvl="0" indent="-51435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fr" sz="2700" b="1" i="0" u="none" strike="noStrike" cap="none" dirty="0">
                <a:solidFill>
                  <a:srgbClr val="2EBDBC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What’s your happy moment of the </a:t>
            </a:r>
            <a:r>
              <a:rPr lang="fr" sz="2700" b="1" i="0" u="none" strike="noStrike" cap="none" dirty="0" err="1">
                <a:solidFill>
                  <a:srgbClr val="2EBDBC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week</a:t>
            </a:r>
            <a:r>
              <a:rPr lang="fr" sz="2700" b="1" i="0" u="none" strike="noStrike" cap="none" dirty="0">
                <a:solidFill>
                  <a:srgbClr val="2EBDBC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?</a:t>
            </a:r>
          </a:p>
          <a:p>
            <a:pPr marL="514350" marR="0" lvl="0" indent="-51435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AU" sz="2700" b="1" dirty="0">
                <a:solidFill>
                  <a:srgbClr val="2EBDBC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What’s your level of knowledge on Climate Change on a 1 to 5 scale?</a:t>
            </a:r>
          </a:p>
          <a:p>
            <a:pPr marL="514350" marR="0" lvl="0" indent="-51435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AU" sz="2700" b="1" dirty="0">
                <a:solidFill>
                  <a:srgbClr val="2EBDBC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What’s your current level of individual and collective action on Climate Change on a 1 to 5 scale?</a:t>
            </a:r>
            <a:endParaRPr lang="fr" sz="2700" b="1" dirty="0">
              <a:solidFill>
                <a:srgbClr val="2EBDBC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/>
          <p:nvPr/>
        </p:nvSpPr>
        <p:spPr>
          <a:xfrm>
            <a:off x="0" y="-3484"/>
            <a:ext cx="9144000" cy="5147120"/>
          </a:xfrm>
          <a:custGeom>
            <a:avLst/>
            <a:gdLst/>
            <a:ahLst/>
            <a:cxnLst/>
            <a:rect l="l" t="t" r="r" b="b"/>
            <a:pathLst>
              <a:path w="24384000" h="13725652" extrusionOk="0">
                <a:moveTo>
                  <a:pt x="0" y="0"/>
                </a:moveTo>
                <a:lnTo>
                  <a:pt x="24384000" y="0"/>
                </a:lnTo>
                <a:lnTo>
                  <a:pt x="24384000" y="13725652"/>
                </a:lnTo>
                <a:lnTo>
                  <a:pt x="0" y="13725652"/>
                </a:lnTo>
                <a:close/>
              </a:path>
            </a:pathLst>
          </a:custGeom>
          <a:solidFill>
            <a:srgbClr val="DFF1F4"/>
          </a:solid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100" name="Google Shape;100;p19"/>
          <p:cNvSpPr/>
          <p:nvPr/>
        </p:nvSpPr>
        <p:spPr>
          <a:xfrm>
            <a:off x="201892" y="198409"/>
            <a:ext cx="8740188" cy="4743307"/>
          </a:xfrm>
          <a:custGeom>
            <a:avLst/>
            <a:gdLst/>
            <a:ahLst/>
            <a:cxnLst/>
            <a:rect l="l" t="t" r="r" b="b"/>
            <a:pathLst>
              <a:path w="23307167" h="12648819" extrusionOk="0">
                <a:moveTo>
                  <a:pt x="0" y="0"/>
                </a:moveTo>
                <a:lnTo>
                  <a:pt x="23307167" y="0"/>
                </a:lnTo>
                <a:lnTo>
                  <a:pt x="23307167" y="12648819"/>
                </a:lnTo>
                <a:lnTo>
                  <a:pt x="0" y="1264881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101" name="Google Shape;101;p19"/>
          <p:cNvSpPr/>
          <p:nvPr/>
        </p:nvSpPr>
        <p:spPr>
          <a:xfrm rot="-2212194">
            <a:off x="8668056" y="4700947"/>
            <a:ext cx="263652" cy="417671"/>
          </a:xfrm>
          <a:custGeom>
            <a:avLst/>
            <a:gdLst/>
            <a:ahLst/>
            <a:cxnLst/>
            <a:rect l="l" t="t" r="r" b="b"/>
            <a:pathLst>
              <a:path w="703072" h="1113790" extrusionOk="0">
                <a:moveTo>
                  <a:pt x="0" y="137287"/>
                </a:moveTo>
                <a:cubicBezTo>
                  <a:pt x="0" y="62103"/>
                  <a:pt x="59436" y="0"/>
                  <a:pt x="134112" y="0"/>
                </a:cubicBezTo>
                <a:lnTo>
                  <a:pt x="568960" y="0"/>
                </a:lnTo>
                <a:lnTo>
                  <a:pt x="568960" y="25400"/>
                </a:lnTo>
                <a:lnTo>
                  <a:pt x="568960" y="0"/>
                </a:lnTo>
                <a:cubicBezTo>
                  <a:pt x="643763" y="0"/>
                  <a:pt x="703072" y="62103"/>
                  <a:pt x="703072" y="137287"/>
                </a:cubicBezTo>
                <a:lnTo>
                  <a:pt x="677672" y="137287"/>
                </a:lnTo>
                <a:lnTo>
                  <a:pt x="703072" y="137287"/>
                </a:lnTo>
                <a:lnTo>
                  <a:pt x="703072" y="976503"/>
                </a:lnTo>
                <a:lnTo>
                  <a:pt x="677672" y="976503"/>
                </a:lnTo>
                <a:lnTo>
                  <a:pt x="703072" y="976503"/>
                </a:lnTo>
                <a:cubicBezTo>
                  <a:pt x="703072" y="1051560"/>
                  <a:pt x="643636" y="1113790"/>
                  <a:pt x="568960" y="1113790"/>
                </a:cubicBezTo>
                <a:lnTo>
                  <a:pt x="568960" y="1088390"/>
                </a:lnTo>
                <a:lnTo>
                  <a:pt x="568960" y="1113790"/>
                </a:lnTo>
                <a:lnTo>
                  <a:pt x="134112" y="1113790"/>
                </a:lnTo>
                <a:lnTo>
                  <a:pt x="134112" y="1088390"/>
                </a:lnTo>
                <a:lnTo>
                  <a:pt x="134112" y="1113790"/>
                </a:lnTo>
                <a:cubicBezTo>
                  <a:pt x="59436" y="1113663"/>
                  <a:pt x="0" y="1051560"/>
                  <a:pt x="0" y="976503"/>
                </a:cubicBezTo>
                <a:lnTo>
                  <a:pt x="0" y="137287"/>
                </a:lnTo>
                <a:lnTo>
                  <a:pt x="25400" y="137287"/>
                </a:lnTo>
                <a:lnTo>
                  <a:pt x="0" y="137287"/>
                </a:lnTo>
                <a:moveTo>
                  <a:pt x="50800" y="137287"/>
                </a:moveTo>
                <a:lnTo>
                  <a:pt x="50800" y="976503"/>
                </a:lnTo>
                <a:lnTo>
                  <a:pt x="25400" y="976503"/>
                </a:lnTo>
                <a:lnTo>
                  <a:pt x="50800" y="976503"/>
                </a:lnTo>
                <a:cubicBezTo>
                  <a:pt x="50800" y="1024890"/>
                  <a:pt x="88773" y="1062990"/>
                  <a:pt x="134112" y="1062990"/>
                </a:cubicBezTo>
                <a:lnTo>
                  <a:pt x="568960" y="1062990"/>
                </a:lnTo>
                <a:cubicBezTo>
                  <a:pt x="614299" y="1062990"/>
                  <a:pt x="652272" y="1025017"/>
                  <a:pt x="652272" y="976503"/>
                </a:cubicBezTo>
                <a:lnTo>
                  <a:pt x="652272" y="137287"/>
                </a:lnTo>
                <a:cubicBezTo>
                  <a:pt x="652272" y="88773"/>
                  <a:pt x="614299" y="50800"/>
                  <a:pt x="568960" y="50800"/>
                </a:cubicBezTo>
                <a:lnTo>
                  <a:pt x="134112" y="50800"/>
                </a:lnTo>
                <a:lnTo>
                  <a:pt x="134112" y="25400"/>
                </a:lnTo>
                <a:lnTo>
                  <a:pt x="134112" y="50800"/>
                </a:lnTo>
                <a:cubicBezTo>
                  <a:pt x="88773" y="50800"/>
                  <a:pt x="50800" y="88773"/>
                  <a:pt x="50800" y="137287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9"/>
          <p:cNvSpPr/>
          <p:nvPr/>
        </p:nvSpPr>
        <p:spPr>
          <a:xfrm>
            <a:off x="0" y="3009900"/>
            <a:ext cx="1476375" cy="2133600"/>
          </a:xfrm>
          <a:custGeom>
            <a:avLst/>
            <a:gdLst/>
            <a:ahLst/>
            <a:cxnLst/>
            <a:rect l="l" t="t" r="r" b="b"/>
            <a:pathLst>
              <a:path w="2952750" h="4267200" extrusionOk="0">
                <a:moveTo>
                  <a:pt x="0" y="0"/>
                </a:moveTo>
                <a:lnTo>
                  <a:pt x="2952750" y="0"/>
                </a:lnTo>
                <a:lnTo>
                  <a:pt x="2952750" y="4267200"/>
                </a:lnTo>
                <a:lnTo>
                  <a:pt x="0" y="4267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103" name="Google Shape;103;p19"/>
          <p:cNvSpPr/>
          <p:nvPr/>
        </p:nvSpPr>
        <p:spPr>
          <a:xfrm>
            <a:off x="7669047" y="3009900"/>
            <a:ext cx="1476375" cy="2133600"/>
          </a:xfrm>
          <a:custGeom>
            <a:avLst/>
            <a:gdLst/>
            <a:ahLst/>
            <a:cxnLst/>
            <a:rect l="l" t="t" r="r" b="b"/>
            <a:pathLst>
              <a:path w="2952750" h="4267200" extrusionOk="0">
                <a:moveTo>
                  <a:pt x="0" y="0"/>
                </a:moveTo>
                <a:lnTo>
                  <a:pt x="2952750" y="0"/>
                </a:lnTo>
                <a:lnTo>
                  <a:pt x="2952750" y="4267200"/>
                </a:lnTo>
                <a:lnTo>
                  <a:pt x="0" y="4267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104" name="Google Shape;104;p19"/>
          <p:cNvSpPr/>
          <p:nvPr/>
        </p:nvSpPr>
        <p:spPr>
          <a:xfrm>
            <a:off x="-101" y="-5652"/>
            <a:ext cx="2162175" cy="762000"/>
          </a:xfrm>
          <a:custGeom>
            <a:avLst/>
            <a:gdLst/>
            <a:ahLst/>
            <a:cxnLst/>
            <a:rect l="l" t="t" r="r" b="b"/>
            <a:pathLst>
              <a:path w="4324350" h="1524000" extrusionOk="0">
                <a:moveTo>
                  <a:pt x="0" y="0"/>
                </a:moveTo>
                <a:lnTo>
                  <a:pt x="4324350" y="0"/>
                </a:lnTo>
                <a:lnTo>
                  <a:pt x="4324350" y="1524000"/>
                </a:lnTo>
                <a:lnTo>
                  <a:pt x="0" y="1524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105" name="Google Shape;105;p19"/>
          <p:cNvSpPr/>
          <p:nvPr/>
        </p:nvSpPr>
        <p:spPr>
          <a:xfrm>
            <a:off x="183200" y="112725"/>
            <a:ext cx="1338596" cy="393621"/>
          </a:xfrm>
          <a:custGeom>
            <a:avLst/>
            <a:gdLst/>
            <a:ahLst/>
            <a:cxnLst/>
            <a:rect l="l" t="t" r="r" b="b"/>
            <a:pathLst>
              <a:path w="3569589" h="1049655" extrusionOk="0">
                <a:moveTo>
                  <a:pt x="0" y="0"/>
                </a:moveTo>
                <a:lnTo>
                  <a:pt x="3569589" y="0"/>
                </a:lnTo>
                <a:lnTo>
                  <a:pt x="3569589" y="1049655"/>
                </a:lnTo>
                <a:lnTo>
                  <a:pt x="0" y="10496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106" name="Google Shape;106;p19"/>
          <p:cNvSpPr/>
          <p:nvPr/>
        </p:nvSpPr>
        <p:spPr>
          <a:xfrm>
            <a:off x="340700" y="112726"/>
            <a:ext cx="1023600" cy="393600"/>
          </a:xfrm>
          <a:custGeom>
            <a:avLst/>
            <a:gdLst/>
            <a:ahLst/>
            <a:cxnLst/>
            <a:rect l="l" t="t" r="r" b="b"/>
            <a:pathLst>
              <a:path w="2047200" h="787200" extrusionOk="0">
                <a:moveTo>
                  <a:pt x="0" y="0"/>
                </a:moveTo>
                <a:lnTo>
                  <a:pt x="2047200" y="0"/>
                </a:lnTo>
                <a:lnTo>
                  <a:pt x="2047200" y="787200"/>
                </a:lnTo>
                <a:lnTo>
                  <a:pt x="0" y="787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107" name="Google Shape;107;p19"/>
          <p:cNvSpPr txBox="1"/>
          <p:nvPr/>
        </p:nvSpPr>
        <p:spPr>
          <a:xfrm>
            <a:off x="8528496" y="4671667"/>
            <a:ext cx="457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r>
            <a:endParaRPr sz="700"/>
          </a:p>
        </p:txBody>
      </p:sp>
      <p:sp>
        <p:nvSpPr>
          <p:cNvPr id="108" name="Google Shape;108;p19"/>
          <p:cNvSpPr txBox="1"/>
          <p:nvPr/>
        </p:nvSpPr>
        <p:spPr>
          <a:xfrm>
            <a:off x="277942" y="597765"/>
            <a:ext cx="8540049" cy="4297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/>
          </a:p>
          <a:p>
            <a:pPr marL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fr" sz="2700" b="1" i="1" dirty="0">
                <a:solidFill>
                  <a:srgbClr val="2EBDBC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Introduction to </a:t>
            </a:r>
            <a:r>
              <a:rPr lang="fr" sz="2700" b="1" i="1" dirty="0" err="1">
                <a:solidFill>
                  <a:srgbClr val="2EBDBC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Climate</a:t>
            </a:r>
            <a:r>
              <a:rPr lang="fr" sz="2700" b="1" i="1" dirty="0">
                <a:solidFill>
                  <a:srgbClr val="2EBDBC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 Fresk</a:t>
            </a:r>
            <a:endParaRPr sz="2700" b="1" i="1" dirty="0">
              <a:solidFill>
                <a:srgbClr val="2EBDBC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 b="1" i="0" u="none" strike="noStrike" cap="none" dirty="0">
              <a:solidFill>
                <a:srgbClr val="2EBDBC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457200" marR="0" lvl="0" indent="-45720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2700" b="1" dirty="0">
                <a:solidFill>
                  <a:srgbClr val="2EBDBC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Climate </a:t>
            </a:r>
            <a:r>
              <a:rPr lang="en-AU" sz="2700" b="1" dirty="0" err="1">
                <a:solidFill>
                  <a:srgbClr val="2EBDBC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Fresk</a:t>
            </a:r>
            <a:r>
              <a:rPr lang="en-AU" sz="2700" b="1" dirty="0">
                <a:solidFill>
                  <a:srgbClr val="2EBDBC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 is a LEARNING workshop led by a community of ‘</a:t>
            </a:r>
            <a:r>
              <a:rPr lang="en-AU" sz="2700" b="1" dirty="0" err="1">
                <a:solidFill>
                  <a:srgbClr val="2EBDBC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Freskers</a:t>
            </a:r>
            <a:r>
              <a:rPr lang="en-AU" sz="2700" b="1" dirty="0">
                <a:solidFill>
                  <a:srgbClr val="2EBDBC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’</a:t>
            </a:r>
          </a:p>
          <a:p>
            <a:pPr marL="457200" marR="0" lvl="0" indent="-45720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700" b="1" dirty="0">
              <a:solidFill>
                <a:srgbClr val="2EBDBC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457200" marR="0" lvl="0" indent="-45720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" sz="2700" b="1" dirty="0" err="1">
                <a:solidFill>
                  <a:srgbClr val="2EBDBC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Created</a:t>
            </a:r>
            <a:r>
              <a:rPr lang="fr" sz="2700" b="1" dirty="0">
                <a:solidFill>
                  <a:srgbClr val="2EBDBC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 in France in 2015</a:t>
            </a:r>
          </a:p>
          <a:p>
            <a:pPr marL="457200" marR="0" lvl="0" indent="-45720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fr" sz="2700" b="1" i="0" u="none" strike="noStrike" cap="none" dirty="0">
              <a:solidFill>
                <a:srgbClr val="2EBDBC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457200" marR="0" lvl="0" indent="-45720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" sz="2700" b="1" dirty="0">
                <a:solidFill>
                  <a:srgbClr val="2EBDBC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B</a:t>
            </a:r>
            <a:r>
              <a:rPr lang="en-AU" sz="2700" b="1" dirty="0" err="1">
                <a:solidFill>
                  <a:srgbClr val="2EBDBC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ased</a:t>
            </a:r>
            <a:r>
              <a:rPr lang="en-AU" sz="2700" b="1" dirty="0">
                <a:solidFill>
                  <a:srgbClr val="2EBDBC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 on a game with 42 cards taken from the scientific reports of the IPCC.</a:t>
            </a:r>
            <a:endParaRPr lang="fr" sz="2700" b="1" dirty="0">
              <a:solidFill>
                <a:srgbClr val="2EBDBC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 dirty="0"/>
          </a:p>
        </p:txBody>
      </p:sp>
    </p:spTree>
    <p:extLst>
      <p:ext uri="{BB962C8B-B14F-4D97-AF65-F5344CB8AC3E}">
        <p14:creationId xmlns:p14="http://schemas.microsoft.com/office/powerpoint/2010/main" val="9453923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0"/>
          <p:cNvSpPr/>
          <p:nvPr/>
        </p:nvSpPr>
        <p:spPr>
          <a:xfrm>
            <a:off x="0" y="-3484"/>
            <a:ext cx="9144000" cy="5147120"/>
          </a:xfrm>
          <a:custGeom>
            <a:avLst/>
            <a:gdLst/>
            <a:ahLst/>
            <a:cxnLst/>
            <a:rect l="l" t="t" r="r" b="b"/>
            <a:pathLst>
              <a:path w="24384000" h="13725652" extrusionOk="0">
                <a:moveTo>
                  <a:pt x="0" y="0"/>
                </a:moveTo>
                <a:lnTo>
                  <a:pt x="24384000" y="0"/>
                </a:lnTo>
                <a:lnTo>
                  <a:pt x="24384000" y="13725652"/>
                </a:lnTo>
                <a:lnTo>
                  <a:pt x="0" y="13725652"/>
                </a:lnTo>
                <a:close/>
              </a:path>
            </a:pathLst>
          </a:custGeom>
          <a:solidFill>
            <a:srgbClr val="DFF1F4"/>
          </a:solid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114" name="Google Shape;114;p20"/>
          <p:cNvSpPr/>
          <p:nvPr/>
        </p:nvSpPr>
        <p:spPr>
          <a:xfrm>
            <a:off x="201892" y="198409"/>
            <a:ext cx="8740188" cy="4743307"/>
          </a:xfrm>
          <a:custGeom>
            <a:avLst/>
            <a:gdLst/>
            <a:ahLst/>
            <a:cxnLst/>
            <a:rect l="l" t="t" r="r" b="b"/>
            <a:pathLst>
              <a:path w="23307167" h="12648819" extrusionOk="0">
                <a:moveTo>
                  <a:pt x="0" y="0"/>
                </a:moveTo>
                <a:lnTo>
                  <a:pt x="23307167" y="0"/>
                </a:lnTo>
                <a:lnTo>
                  <a:pt x="23307167" y="12648819"/>
                </a:lnTo>
                <a:lnTo>
                  <a:pt x="0" y="1264881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115" name="Google Shape;115;p20"/>
          <p:cNvSpPr/>
          <p:nvPr/>
        </p:nvSpPr>
        <p:spPr>
          <a:xfrm rot="-2212194">
            <a:off x="8668056" y="4700947"/>
            <a:ext cx="263652" cy="417671"/>
          </a:xfrm>
          <a:custGeom>
            <a:avLst/>
            <a:gdLst/>
            <a:ahLst/>
            <a:cxnLst/>
            <a:rect l="l" t="t" r="r" b="b"/>
            <a:pathLst>
              <a:path w="703072" h="1113790" extrusionOk="0">
                <a:moveTo>
                  <a:pt x="0" y="137287"/>
                </a:moveTo>
                <a:cubicBezTo>
                  <a:pt x="0" y="62103"/>
                  <a:pt x="59436" y="0"/>
                  <a:pt x="134112" y="0"/>
                </a:cubicBezTo>
                <a:lnTo>
                  <a:pt x="568960" y="0"/>
                </a:lnTo>
                <a:lnTo>
                  <a:pt x="568960" y="25400"/>
                </a:lnTo>
                <a:lnTo>
                  <a:pt x="568960" y="0"/>
                </a:lnTo>
                <a:cubicBezTo>
                  <a:pt x="643763" y="0"/>
                  <a:pt x="703072" y="62103"/>
                  <a:pt x="703072" y="137287"/>
                </a:cubicBezTo>
                <a:lnTo>
                  <a:pt x="677672" y="137287"/>
                </a:lnTo>
                <a:lnTo>
                  <a:pt x="703072" y="137287"/>
                </a:lnTo>
                <a:lnTo>
                  <a:pt x="703072" y="976503"/>
                </a:lnTo>
                <a:lnTo>
                  <a:pt x="677672" y="976503"/>
                </a:lnTo>
                <a:lnTo>
                  <a:pt x="703072" y="976503"/>
                </a:lnTo>
                <a:cubicBezTo>
                  <a:pt x="703072" y="1051560"/>
                  <a:pt x="643636" y="1113790"/>
                  <a:pt x="568960" y="1113790"/>
                </a:cubicBezTo>
                <a:lnTo>
                  <a:pt x="568960" y="1088390"/>
                </a:lnTo>
                <a:lnTo>
                  <a:pt x="568960" y="1113790"/>
                </a:lnTo>
                <a:lnTo>
                  <a:pt x="134112" y="1113790"/>
                </a:lnTo>
                <a:lnTo>
                  <a:pt x="134112" y="1088390"/>
                </a:lnTo>
                <a:lnTo>
                  <a:pt x="134112" y="1113790"/>
                </a:lnTo>
                <a:cubicBezTo>
                  <a:pt x="59436" y="1113663"/>
                  <a:pt x="0" y="1051560"/>
                  <a:pt x="0" y="976503"/>
                </a:cubicBezTo>
                <a:lnTo>
                  <a:pt x="0" y="137287"/>
                </a:lnTo>
                <a:lnTo>
                  <a:pt x="25400" y="137287"/>
                </a:lnTo>
                <a:lnTo>
                  <a:pt x="0" y="137287"/>
                </a:lnTo>
                <a:moveTo>
                  <a:pt x="50800" y="137287"/>
                </a:moveTo>
                <a:lnTo>
                  <a:pt x="50800" y="976503"/>
                </a:lnTo>
                <a:lnTo>
                  <a:pt x="25400" y="976503"/>
                </a:lnTo>
                <a:lnTo>
                  <a:pt x="50800" y="976503"/>
                </a:lnTo>
                <a:cubicBezTo>
                  <a:pt x="50800" y="1024890"/>
                  <a:pt x="88773" y="1062990"/>
                  <a:pt x="134112" y="1062990"/>
                </a:cubicBezTo>
                <a:lnTo>
                  <a:pt x="568960" y="1062990"/>
                </a:lnTo>
                <a:cubicBezTo>
                  <a:pt x="614299" y="1062990"/>
                  <a:pt x="652272" y="1025017"/>
                  <a:pt x="652272" y="976503"/>
                </a:cubicBezTo>
                <a:lnTo>
                  <a:pt x="652272" y="137287"/>
                </a:lnTo>
                <a:cubicBezTo>
                  <a:pt x="652272" y="88773"/>
                  <a:pt x="614299" y="50800"/>
                  <a:pt x="568960" y="50800"/>
                </a:cubicBezTo>
                <a:lnTo>
                  <a:pt x="134112" y="50800"/>
                </a:lnTo>
                <a:lnTo>
                  <a:pt x="134112" y="25400"/>
                </a:lnTo>
                <a:lnTo>
                  <a:pt x="134112" y="50800"/>
                </a:lnTo>
                <a:cubicBezTo>
                  <a:pt x="88773" y="50800"/>
                  <a:pt x="50800" y="88773"/>
                  <a:pt x="50800" y="137287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20"/>
          <p:cNvSpPr/>
          <p:nvPr/>
        </p:nvSpPr>
        <p:spPr>
          <a:xfrm>
            <a:off x="0" y="3009900"/>
            <a:ext cx="1476375" cy="2133600"/>
          </a:xfrm>
          <a:custGeom>
            <a:avLst/>
            <a:gdLst/>
            <a:ahLst/>
            <a:cxnLst/>
            <a:rect l="l" t="t" r="r" b="b"/>
            <a:pathLst>
              <a:path w="2952750" h="4267200" extrusionOk="0">
                <a:moveTo>
                  <a:pt x="0" y="0"/>
                </a:moveTo>
                <a:lnTo>
                  <a:pt x="2952750" y="0"/>
                </a:lnTo>
                <a:lnTo>
                  <a:pt x="2952750" y="4267200"/>
                </a:lnTo>
                <a:lnTo>
                  <a:pt x="0" y="4267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117" name="Google Shape;117;p20"/>
          <p:cNvSpPr/>
          <p:nvPr/>
        </p:nvSpPr>
        <p:spPr>
          <a:xfrm>
            <a:off x="7669047" y="3009900"/>
            <a:ext cx="1476375" cy="2133600"/>
          </a:xfrm>
          <a:custGeom>
            <a:avLst/>
            <a:gdLst/>
            <a:ahLst/>
            <a:cxnLst/>
            <a:rect l="l" t="t" r="r" b="b"/>
            <a:pathLst>
              <a:path w="2952750" h="4267200" extrusionOk="0">
                <a:moveTo>
                  <a:pt x="0" y="0"/>
                </a:moveTo>
                <a:lnTo>
                  <a:pt x="2952750" y="0"/>
                </a:lnTo>
                <a:lnTo>
                  <a:pt x="2952750" y="4267200"/>
                </a:lnTo>
                <a:lnTo>
                  <a:pt x="0" y="4267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118" name="Google Shape;118;p20"/>
          <p:cNvSpPr/>
          <p:nvPr/>
        </p:nvSpPr>
        <p:spPr>
          <a:xfrm>
            <a:off x="-101" y="-5652"/>
            <a:ext cx="2162175" cy="762000"/>
          </a:xfrm>
          <a:custGeom>
            <a:avLst/>
            <a:gdLst/>
            <a:ahLst/>
            <a:cxnLst/>
            <a:rect l="l" t="t" r="r" b="b"/>
            <a:pathLst>
              <a:path w="4324350" h="1524000" extrusionOk="0">
                <a:moveTo>
                  <a:pt x="0" y="0"/>
                </a:moveTo>
                <a:lnTo>
                  <a:pt x="4324350" y="0"/>
                </a:lnTo>
                <a:lnTo>
                  <a:pt x="4324350" y="1524000"/>
                </a:lnTo>
                <a:lnTo>
                  <a:pt x="0" y="1524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119" name="Google Shape;119;p20"/>
          <p:cNvSpPr/>
          <p:nvPr/>
        </p:nvSpPr>
        <p:spPr>
          <a:xfrm>
            <a:off x="183200" y="112725"/>
            <a:ext cx="1338596" cy="393621"/>
          </a:xfrm>
          <a:custGeom>
            <a:avLst/>
            <a:gdLst/>
            <a:ahLst/>
            <a:cxnLst/>
            <a:rect l="l" t="t" r="r" b="b"/>
            <a:pathLst>
              <a:path w="3569589" h="1049655" extrusionOk="0">
                <a:moveTo>
                  <a:pt x="0" y="0"/>
                </a:moveTo>
                <a:lnTo>
                  <a:pt x="3569589" y="0"/>
                </a:lnTo>
                <a:lnTo>
                  <a:pt x="3569589" y="1049655"/>
                </a:lnTo>
                <a:lnTo>
                  <a:pt x="0" y="10496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120" name="Google Shape;120;p20"/>
          <p:cNvSpPr/>
          <p:nvPr/>
        </p:nvSpPr>
        <p:spPr>
          <a:xfrm>
            <a:off x="340700" y="112726"/>
            <a:ext cx="1023600" cy="393600"/>
          </a:xfrm>
          <a:custGeom>
            <a:avLst/>
            <a:gdLst/>
            <a:ahLst/>
            <a:cxnLst/>
            <a:rect l="l" t="t" r="r" b="b"/>
            <a:pathLst>
              <a:path w="2047200" h="787200" extrusionOk="0">
                <a:moveTo>
                  <a:pt x="0" y="0"/>
                </a:moveTo>
                <a:lnTo>
                  <a:pt x="2047200" y="0"/>
                </a:lnTo>
                <a:lnTo>
                  <a:pt x="2047200" y="787200"/>
                </a:lnTo>
                <a:lnTo>
                  <a:pt x="0" y="787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121" name="Google Shape;121;p20"/>
          <p:cNvSpPr/>
          <p:nvPr/>
        </p:nvSpPr>
        <p:spPr>
          <a:xfrm rot="-1029957">
            <a:off x="828953" y="1220242"/>
            <a:ext cx="1866066" cy="2413531"/>
          </a:xfrm>
          <a:custGeom>
            <a:avLst/>
            <a:gdLst/>
            <a:ahLst/>
            <a:cxnLst/>
            <a:rect l="l" t="t" r="r" b="b"/>
            <a:pathLst>
              <a:path w="3733907" h="4829357" extrusionOk="0">
                <a:moveTo>
                  <a:pt x="0" y="0"/>
                </a:moveTo>
                <a:lnTo>
                  <a:pt x="3733907" y="0"/>
                </a:lnTo>
                <a:lnTo>
                  <a:pt x="3733907" y="4829357"/>
                </a:lnTo>
                <a:lnTo>
                  <a:pt x="0" y="48293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122" name="Google Shape;122;p20"/>
          <p:cNvSpPr/>
          <p:nvPr/>
        </p:nvSpPr>
        <p:spPr>
          <a:xfrm>
            <a:off x="652967" y="2663515"/>
            <a:ext cx="1518550" cy="1965635"/>
          </a:xfrm>
          <a:custGeom>
            <a:avLst/>
            <a:gdLst/>
            <a:ahLst/>
            <a:cxnLst/>
            <a:rect l="l" t="t" r="r" b="b"/>
            <a:pathLst>
              <a:path w="3037099" h="3931270" extrusionOk="0">
                <a:moveTo>
                  <a:pt x="0" y="0"/>
                </a:moveTo>
                <a:lnTo>
                  <a:pt x="3037099" y="0"/>
                </a:lnTo>
                <a:lnTo>
                  <a:pt x="3037099" y="3931270"/>
                </a:lnTo>
                <a:lnTo>
                  <a:pt x="0" y="39312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123" name="Google Shape;123;p20"/>
          <p:cNvSpPr/>
          <p:nvPr/>
        </p:nvSpPr>
        <p:spPr>
          <a:xfrm>
            <a:off x="2302863" y="2223823"/>
            <a:ext cx="1859118" cy="2405328"/>
          </a:xfrm>
          <a:custGeom>
            <a:avLst/>
            <a:gdLst/>
            <a:ahLst/>
            <a:cxnLst/>
            <a:rect l="l" t="t" r="r" b="b"/>
            <a:pathLst>
              <a:path w="3718236" h="4810655" extrusionOk="0">
                <a:moveTo>
                  <a:pt x="0" y="0"/>
                </a:moveTo>
                <a:lnTo>
                  <a:pt x="3718236" y="0"/>
                </a:lnTo>
                <a:lnTo>
                  <a:pt x="3718236" y="4810655"/>
                </a:lnTo>
                <a:lnTo>
                  <a:pt x="0" y="48106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124" name="Google Shape;124;p20"/>
          <p:cNvSpPr/>
          <p:nvPr/>
        </p:nvSpPr>
        <p:spPr>
          <a:xfrm>
            <a:off x="5411367" y="514350"/>
            <a:ext cx="2277754" cy="1271992"/>
          </a:xfrm>
          <a:custGeom>
            <a:avLst/>
            <a:gdLst/>
            <a:ahLst/>
            <a:cxnLst/>
            <a:rect l="l" t="t" r="r" b="b"/>
            <a:pathLst>
              <a:path w="4555507" h="2543984" extrusionOk="0">
                <a:moveTo>
                  <a:pt x="0" y="0"/>
                </a:moveTo>
                <a:lnTo>
                  <a:pt x="4555507" y="0"/>
                </a:lnTo>
                <a:lnTo>
                  <a:pt x="4555507" y="2543984"/>
                </a:lnTo>
                <a:lnTo>
                  <a:pt x="0" y="25439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125" name="Google Shape;125;p20"/>
          <p:cNvSpPr txBox="1"/>
          <p:nvPr/>
        </p:nvSpPr>
        <p:spPr>
          <a:xfrm>
            <a:off x="8528496" y="4671667"/>
            <a:ext cx="457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r>
            <a:endParaRPr sz="700"/>
          </a:p>
        </p:txBody>
      </p:sp>
      <p:sp>
        <p:nvSpPr>
          <p:cNvPr id="126" name="Google Shape;126;p20"/>
          <p:cNvSpPr txBox="1"/>
          <p:nvPr/>
        </p:nvSpPr>
        <p:spPr>
          <a:xfrm>
            <a:off x="4571992" y="2152385"/>
            <a:ext cx="3956400" cy="17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marR="0" lvl="1" indent="-158750" algn="l" rtl="0">
              <a:lnSpc>
                <a:spcPct val="16802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lang="fr" sz="15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1988</a:t>
            </a:r>
            <a:r>
              <a:rPr lang="fr" sz="150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- The UN created the IPCC</a:t>
            </a:r>
            <a:endParaRPr sz="600">
              <a:latin typeface="Open Sans"/>
              <a:ea typeface="Open Sans"/>
              <a:cs typeface="Open Sans"/>
              <a:sym typeface="Open Sans"/>
            </a:endParaRPr>
          </a:p>
          <a:p>
            <a:pPr marL="342900" marR="0" lvl="1" indent="-158750" algn="l" rtl="0">
              <a:lnSpc>
                <a:spcPct val="16802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lang="fr" sz="15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2013-2014</a:t>
            </a:r>
            <a:r>
              <a:rPr lang="fr" sz="150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: 5th Assessment Report (AR5)</a:t>
            </a:r>
            <a:endParaRPr sz="600">
              <a:latin typeface="Open Sans"/>
              <a:ea typeface="Open Sans"/>
              <a:cs typeface="Open Sans"/>
              <a:sym typeface="Open Sans"/>
            </a:endParaRPr>
          </a:p>
          <a:p>
            <a:pPr marL="342900" marR="0" lvl="1" indent="-158750" algn="l" rtl="0">
              <a:lnSpc>
                <a:spcPct val="16802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lang="fr" sz="15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2018</a:t>
            </a:r>
            <a:r>
              <a:rPr lang="fr" sz="150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: Special Report: Global Warming of 1.5°C</a:t>
            </a:r>
            <a:endParaRPr sz="600">
              <a:latin typeface="Open Sans"/>
              <a:ea typeface="Open Sans"/>
              <a:cs typeface="Open Sans"/>
              <a:sym typeface="Open Sans"/>
            </a:endParaRPr>
          </a:p>
          <a:p>
            <a:pPr marL="342900" marR="0" lvl="1" indent="-158750" algn="l" rtl="0">
              <a:lnSpc>
                <a:spcPct val="16802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lang="fr" sz="15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2021-2023</a:t>
            </a:r>
            <a:r>
              <a:rPr lang="fr" sz="150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: 6th Assessment Report (AR6)</a:t>
            </a:r>
            <a:endParaRPr sz="6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1"/>
          <p:cNvSpPr/>
          <p:nvPr/>
        </p:nvSpPr>
        <p:spPr>
          <a:xfrm>
            <a:off x="0" y="201640"/>
            <a:ext cx="9144000" cy="5147120"/>
          </a:xfrm>
          <a:custGeom>
            <a:avLst/>
            <a:gdLst/>
            <a:ahLst/>
            <a:cxnLst/>
            <a:rect l="l" t="t" r="r" b="b"/>
            <a:pathLst>
              <a:path w="24384000" h="13725652" extrusionOk="0">
                <a:moveTo>
                  <a:pt x="0" y="0"/>
                </a:moveTo>
                <a:lnTo>
                  <a:pt x="24384000" y="0"/>
                </a:lnTo>
                <a:lnTo>
                  <a:pt x="24384000" y="13725652"/>
                </a:lnTo>
                <a:lnTo>
                  <a:pt x="0" y="13725652"/>
                </a:lnTo>
                <a:close/>
              </a:path>
            </a:pathLst>
          </a:custGeom>
          <a:solidFill>
            <a:srgbClr val="DFF1F4"/>
          </a:solid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136" name="Google Shape;136;p21"/>
          <p:cNvSpPr/>
          <p:nvPr/>
        </p:nvSpPr>
        <p:spPr>
          <a:xfrm>
            <a:off x="201892" y="198409"/>
            <a:ext cx="8740188" cy="4743307"/>
          </a:xfrm>
          <a:custGeom>
            <a:avLst/>
            <a:gdLst/>
            <a:ahLst/>
            <a:cxnLst/>
            <a:rect l="l" t="t" r="r" b="b"/>
            <a:pathLst>
              <a:path w="23307167" h="12648819" extrusionOk="0">
                <a:moveTo>
                  <a:pt x="0" y="0"/>
                </a:moveTo>
                <a:lnTo>
                  <a:pt x="23307167" y="0"/>
                </a:lnTo>
                <a:lnTo>
                  <a:pt x="23307167" y="12648819"/>
                </a:lnTo>
                <a:lnTo>
                  <a:pt x="0" y="1264881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AU"/>
          </a:p>
        </p:txBody>
      </p:sp>
      <p:pic>
        <p:nvPicPr>
          <p:cNvPr id="137" name="Google Shape;137;p21"/>
          <p:cNvPicPr preferRelativeResize="0"/>
          <p:nvPr/>
        </p:nvPicPr>
        <p:blipFill rotWithShape="1">
          <a:blip r:embed="rId3">
            <a:alphaModFix/>
          </a:blip>
          <a:srcRect l="16852" r="16852"/>
          <a:stretch/>
        </p:blipFill>
        <p:spPr>
          <a:xfrm>
            <a:off x="4225443" y="198409"/>
            <a:ext cx="4716650" cy="47433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1"/>
          <p:cNvSpPr/>
          <p:nvPr/>
        </p:nvSpPr>
        <p:spPr>
          <a:xfrm rot="-2212194">
            <a:off x="8668056" y="4700947"/>
            <a:ext cx="263652" cy="417671"/>
          </a:xfrm>
          <a:custGeom>
            <a:avLst/>
            <a:gdLst/>
            <a:ahLst/>
            <a:cxnLst/>
            <a:rect l="l" t="t" r="r" b="b"/>
            <a:pathLst>
              <a:path w="703072" h="1113790" extrusionOk="0">
                <a:moveTo>
                  <a:pt x="0" y="137287"/>
                </a:moveTo>
                <a:cubicBezTo>
                  <a:pt x="0" y="62103"/>
                  <a:pt x="59436" y="0"/>
                  <a:pt x="134112" y="0"/>
                </a:cubicBezTo>
                <a:lnTo>
                  <a:pt x="568960" y="0"/>
                </a:lnTo>
                <a:lnTo>
                  <a:pt x="568960" y="25400"/>
                </a:lnTo>
                <a:lnTo>
                  <a:pt x="568960" y="0"/>
                </a:lnTo>
                <a:cubicBezTo>
                  <a:pt x="643763" y="0"/>
                  <a:pt x="703072" y="62103"/>
                  <a:pt x="703072" y="137287"/>
                </a:cubicBezTo>
                <a:lnTo>
                  <a:pt x="677672" y="137287"/>
                </a:lnTo>
                <a:lnTo>
                  <a:pt x="703072" y="137287"/>
                </a:lnTo>
                <a:lnTo>
                  <a:pt x="703072" y="976503"/>
                </a:lnTo>
                <a:lnTo>
                  <a:pt x="677672" y="976503"/>
                </a:lnTo>
                <a:lnTo>
                  <a:pt x="703072" y="976503"/>
                </a:lnTo>
                <a:cubicBezTo>
                  <a:pt x="703072" y="1051560"/>
                  <a:pt x="643636" y="1113790"/>
                  <a:pt x="568960" y="1113790"/>
                </a:cubicBezTo>
                <a:lnTo>
                  <a:pt x="568960" y="1088390"/>
                </a:lnTo>
                <a:lnTo>
                  <a:pt x="568960" y="1113790"/>
                </a:lnTo>
                <a:lnTo>
                  <a:pt x="134112" y="1113790"/>
                </a:lnTo>
                <a:lnTo>
                  <a:pt x="134112" y="1088390"/>
                </a:lnTo>
                <a:lnTo>
                  <a:pt x="134112" y="1113790"/>
                </a:lnTo>
                <a:cubicBezTo>
                  <a:pt x="59436" y="1113663"/>
                  <a:pt x="0" y="1051560"/>
                  <a:pt x="0" y="976503"/>
                </a:cubicBezTo>
                <a:lnTo>
                  <a:pt x="0" y="137287"/>
                </a:lnTo>
                <a:lnTo>
                  <a:pt x="25400" y="137287"/>
                </a:lnTo>
                <a:lnTo>
                  <a:pt x="0" y="137287"/>
                </a:lnTo>
                <a:moveTo>
                  <a:pt x="50800" y="137287"/>
                </a:moveTo>
                <a:lnTo>
                  <a:pt x="50800" y="976503"/>
                </a:lnTo>
                <a:lnTo>
                  <a:pt x="25400" y="976503"/>
                </a:lnTo>
                <a:lnTo>
                  <a:pt x="50800" y="976503"/>
                </a:lnTo>
                <a:cubicBezTo>
                  <a:pt x="50800" y="1024890"/>
                  <a:pt x="88773" y="1062990"/>
                  <a:pt x="134112" y="1062990"/>
                </a:cubicBezTo>
                <a:lnTo>
                  <a:pt x="568960" y="1062990"/>
                </a:lnTo>
                <a:cubicBezTo>
                  <a:pt x="614299" y="1062990"/>
                  <a:pt x="652272" y="1025017"/>
                  <a:pt x="652272" y="976503"/>
                </a:cubicBezTo>
                <a:lnTo>
                  <a:pt x="652272" y="137287"/>
                </a:lnTo>
                <a:cubicBezTo>
                  <a:pt x="652272" y="88773"/>
                  <a:pt x="614299" y="50800"/>
                  <a:pt x="568960" y="50800"/>
                </a:cubicBezTo>
                <a:lnTo>
                  <a:pt x="134112" y="50800"/>
                </a:lnTo>
                <a:lnTo>
                  <a:pt x="134112" y="25400"/>
                </a:lnTo>
                <a:lnTo>
                  <a:pt x="134112" y="50800"/>
                </a:lnTo>
                <a:cubicBezTo>
                  <a:pt x="88773" y="50800"/>
                  <a:pt x="50800" y="88773"/>
                  <a:pt x="50800" y="137287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1"/>
          <p:cNvSpPr/>
          <p:nvPr/>
        </p:nvSpPr>
        <p:spPr>
          <a:xfrm>
            <a:off x="0" y="3009900"/>
            <a:ext cx="1476375" cy="2133600"/>
          </a:xfrm>
          <a:custGeom>
            <a:avLst/>
            <a:gdLst/>
            <a:ahLst/>
            <a:cxnLst/>
            <a:rect l="l" t="t" r="r" b="b"/>
            <a:pathLst>
              <a:path w="2952750" h="4267200" extrusionOk="0">
                <a:moveTo>
                  <a:pt x="0" y="0"/>
                </a:moveTo>
                <a:lnTo>
                  <a:pt x="2952750" y="0"/>
                </a:lnTo>
                <a:lnTo>
                  <a:pt x="2952750" y="4267200"/>
                </a:lnTo>
                <a:lnTo>
                  <a:pt x="0" y="4267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140" name="Google Shape;140;p21"/>
          <p:cNvSpPr/>
          <p:nvPr/>
        </p:nvSpPr>
        <p:spPr>
          <a:xfrm>
            <a:off x="7669047" y="3009900"/>
            <a:ext cx="1476375" cy="2133600"/>
          </a:xfrm>
          <a:custGeom>
            <a:avLst/>
            <a:gdLst/>
            <a:ahLst/>
            <a:cxnLst/>
            <a:rect l="l" t="t" r="r" b="b"/>
            <a:pathLst>
              <a:path w="2952750" h="4267200" extrusionOk="0">
                <a:moveTo>
                  <a:pt x="0" y="0"/>
                </a:moveTo>
                <a:lnTo>
                  <a:pt x="2952750" y="0"/>
                </a:lnTo>
                <a:lnTo>
                  <a:pt x="2952750" y="4267200"/>
                </a:lnTo>
                <a:lnTo>
                  <a:pt x="0" y="4267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141" name="Google Shape;141;p21"/>
          <p:cNvSpPr/>
          <p:nvPr/>
        </p:nvSpPr>
        <p:spPr>
          <a:xfrm>
            <a:off x="-101" y="-5652"/>
            <a:ext cx="2162175" cy="762000"/>
          </a:xfrm>
          <a:custGeom>
            <a:avLst/>
            <a:gdLst/>
            <a:ahLst/>
            <a:cxnLst/>
            <a:rect l="l" t="t" r="r" b="b"/>
            <a:pathLst>
              <a:path w="4324350" h="1524000" extrusionOk="0">
                <a:moveTo>
                  <a:pt x="0" y="0"/>
                </a:moveTo>
                <a:lnTo>
                  <a:pt x="4324350" y="0"/>
                </a:lnTo>
                <a:lnTo>
                  <a:pt x="4324350" y="1524000"/>
                </a:lnTo>
                <a:lnTo>
                  <a:pt x="0" y="1524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142" name="Google Shape;142;p21"/>
          <p:cNvSpPr/>
          <p:nvPr/>
        </p:nvSpPr>
        <p:spPr>
          <a:xfrm>
            <a:off x="183200" y="112725"/>
            <a:ext cx="1338596" cy="393621"/>
          </a:xfrm>
          <a:custGeom>
            <a:avLst/>
            <a:gdLst/>
            <a:ahLst/>
            <a:cxnLst/>
            <a:rect l="l" t="t" r="r" b="b"/>
            <a:pathLst>
              <a:path w="3569589" h="1049655" extrusionOk="0">
                <a:moveTo>
                  <a:pt x="0" y="0"/>
                </a:moveTo>
                <a:lnTo>
                  <a:pt x="3569589" y="0"/>
                </a:lnTo>
                <a:lnTo>
                  <a:pt x="3569589" y="1049655"/>
                </a:lnTo>
                <a:lnTo>
                  <a:pt x="0" y="10496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143" name="Google Shape;143;p21"/>
          <p:cNvSpPr/>
          <p:nvPr/>
        </p:nvSpPr>
        <p:spPr>
          <a:xfrm>
            <a:off x="340700" y="112726"/>
            <a:ext cx="1023600" cy="393600"/>
          </a:xfrm>
          <a:custGeom>
            <a:avLst/>
            <a:gdLst/>
            <a:ahLst/>
            <a:cxnLst/>
            <a:rect l="l" t="t" r="r" b="b"/>
            <a:pathLst>
              <a:path w="2047200" h="787200" extrusionOk="0">
                <a:moveTo>
                  <a:pt x="0" y="0"/>
                </a:moveTo>
                <a:lnTo>
                  <a:pt x="2047200" y="0"/>
                </a:lnTo>
                <a:lnTo>
                  <a:pt x="2047200" y="787200"/>
                </a:lnTo>
                <a:lnTo>
                  <a:pt x="0" y="787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144" name="Google Shape;144;p21"/>
          <p:cNvSpPr txBox="1"/>
          <p:nvPr/>
        </p:nvSpPr>
        <p:spPr>
          <a:xfrm>
            <a:off x="8528496" y="4671667"/>
            <a:ext cx="457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r>
            <a:endParaRPr sz="700"/>
          </a:p>
        </p:txBody>
      </p:sp>
      <p:grpSp>
        <p:nvGrpSpPr>
          <p:cNvPr id="145" name="Google Shape;145;p21"/>
          <p:cNvGrpSpPr/>
          <p:nvPr/>
        </p:nvGrpSpPr>
        <p:grpSpPr>
          <a:xfrm>
            <a:off x="518814" y="836502"/>
            <a:ext cx="2178386" cy="678200"/>
            <a:chOff x="518764" y="1396397"/>
            <a:chExt cx="2178386" cy="678200"/>
          </a:xfrm>
        </p:grpSpPr>
        <p:sp>
          <p:nvSpPr>
            <p:cNvPr id="146" name="Google Shape;146;p21"/>
            <p:cNvSpPr/>
            <p:nvPr/>
          </p:nvSpPr>
          <p:spPr>
            <a:xfrm>
              <a:off x="518764" y="1396397"/>
              <a:ext cx="667473" cy="668414"/>
            </a:xfrm>
            <a:custGeom>
              <a:avLst/>
              <a:gdLst/>
              <a:ahLst/>
              <a:cxnLst/>
              <a:rect l="l" t="t" r="r" b="b"/>
              <a:pathLst>
                <a:path w="1334945" h="1336828" extrusionOk="0">
                  <a:moveTo>
                    <a:pt x="0" y="0"/>
                  </a:moveTo>
                  <a:lnTo>
                    <a:pt x="1334946" y="0"/>
                  </a:lnTo>
                  <a:lnTo>
                    <a:pt x="1334946" y="1336829"/>
                  </a:lnTo>
                  <a:lnTo>
                    <a:pt x="0" y="133682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147" name="Google Shape;147;p21"/>
            <p:cNvSpPr txBox="1"/>
            <p:nvPr/>
          </p:nvSpPr>
          <p:spPr>
            <a:xfrm>
              <a:off x="1389750" y="1905397"/>
              <a:ext cx="1307400" cy="16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000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100" b="0" i="0" u="none" strike="noStrike" cap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participants globally</a:t>
              </a:r>
              <a:endParaRPr sz="700"/>
            </a:p>
          </p:txBody>
        </p:sp>
      </p:grpSp>
      <p:grpSp>
        <p:nvGrpSpPr>
          <p:cNvPr id="148" name="Google Shape;148;p21"/>
          <p:cNvGrpSpPr/>
          <p:nvPr/>
        </p:nvGrpSpPr>
        <p:grpSpPr>
          <a:xfrm>
            <a:off x="518813" y="2406268"/>
            <a:ext cx="3706636" cy="721954"/>
            <a:chOff x="518764" y="2250549"/>
            <a:chExt cx="3706636" cy="721954"/>
          </a:xfrm>
        </p:grpSpPr>
        <p:sp>
          <p:nvSpPr>
            <p:cNvPr id="149" name="Google Shape;149;p21"/>
            <p:cNvSpPr/>
            <p:nvPr/>
          </p:nvSpPr>
          <p:spPr>
            <a:xfrm>
              <a:off x="518764" y="2250549"/>
              <a:ext cx="668525" cy="668526"/>
            </a:xfrm>
            <a:custGeom>
              <a:avLst/>
              <a:gdLst/>
              <a:ahLst/>
              <a:cxnLst/>
              <a:rect l="l" t="t" r="r" b="b"/>
              <a:pathLst>
                <a:path w="1337051" h="1337051" extrusionOk="0">
                  <a:moveTo>
                    <a:pt x="0" y="0"/>
                  </a:moveTo>
                  <a:lnTo>
                    <a:pt x="1337051" y="0"/>
                  </a:lnTo>
                  <a:lnTo>
                    <a:pt x="1337051" y="1337051"/>
                  </a:lnTo>
                  <a:lnTo>
                    <a:pt x="0" y="133705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150" name="Google Shape;150;p21"/>
            <p:cNvSpPr txBox="1"/>
            <p:nvPr/>
          </p:nvSpPr>
          <p:spPr>
            <a:xfrm>
              <a:off x="1364300" y="2369261"/>
              <a:ext cx="2861100" cy="6032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2800" b="1" i="0" u="none" strike="noStrike" cap="none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83k</a:t>
              </a:r>
              <a:endParaRPr sz="700" dirty="0"/>
            </a:p>
          </p:txBody>
        </p:sp>
        <p:sp>
          <p:nvSpPr>
            <p:cNvPr id="151" name="Google Shape;151;p21"/>
            <p:cNvSpPr txBox="1"/>
            <p:nvPr/>
          </p:nvSpPr>
          <p:spPr>
            <a:xfrm>
              <a:off x="2237435" y="2500211"/>
              <a:ext cx="682200" cy="16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000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100" b="0" i="0" u="none" strike="noStrike" cap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facilitators</a:t>
              </a:r>
              <a:endParaRPr sz="700"/>
            </a:p>
          </p:txBody>
        </p:sp>
      </p:grpSp>
      <p:grpSp>
        <p:nvGrpSpPr>
          <p:cNvPr id="152" name="Google Shape;152;p21"/>
          <p:cNvGrpSpPr/>
          <p:nvPr/>
        </p:nvGrpSpPr>
        <p:grpSpPr>
          <a:xfrm>
            <a:off x="514400" y="4112187"/>
            <a:ext cx="4000080" cy="671886"/>
            <a:chOff x="514350" y="3956468"/>
            <a:chExt cx="3711050" cy="671886"/>
          </a:xfrm>
        </p:grpSpPr>
        <p:sp>
          <p:nvSpPr>
            <p:cNvPr id="153" name="Google Shape;153;p21"/>
            <p:cNvSpPr/>
            <p:nvPr/>
          </p:nvSpPr>
          <p:spPr>
            <a:xfrm>
              <a:off x="514350" y="3956468"/>
              <a:ext cx="671887" cy="671886"/>
            </a:xfrm>
            <a:custGeom>
              <a:avLst/>
              <a:gdLst/>
              <a:ahLst/>
              <a:cxnLst/>
              <a:rect l="l" t="t" r="r" b="b"/>
              <a:pathLst>
                <a:path w="1343773" h="1343773" extrusionOk="0">
                  <a:moveTo>
                    <a:pt x="0" y="0"/>
                  </a:moveTo>
                  <a:lnTo>
                    <a:pt x="1343773" y="0"/>
                  </a:lnTo>
                  <a:lnTo>
                    <a:pt x="1343773" y="1343773"/>
                  </a:lnTo>
                  <a:lnTo>
                    <a:pt x="0" y="134377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154" name="Google Shape;154;p21"/>
            <p:cNvSpPr txBox="1"/>
            <p:nvPr/>
          </p:nvSpPr>
          <p:spPr>
            <a:xfrm>
              <a:off x="1364300" y="4076861"/>
              <a:ext cx="28611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2800" b="1" i="0" u="none" strike="noStrike" cap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45</a:t>
              </a:r>
              <a:endParaRPr sz="700"/>
            </a:p>
          </p:txBody>
        </p:sp>
        <p:sp>
          <p:nvSpPr>
            <p:cNvPr id="155" name="Google Shape;155;p21"/>
            <p:cNvSpPr txBox="1"/>
            <p:nvPr/>
          </p:nvSpPr>
          <p:spPr>
            <a:xfrm>
              <a:off x="1912225" y="4207811"/>
              <a:ext cx="658500" cy="16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000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100" b="0" i="0" u="none" strike="noStrike" cap="none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languages</a:t>
              </a:r>
              <a:endParaRPr sz="700" dirty="0"/>
            </a:p>
          </p:txBody>
        </p:sp>
      </p:grpSp>
      <p:grpSp>
        <p:nvGrpSpPr>
          <p:cNvPr id="156" name="Google Shape;156;p21"/>
          <p:cNvGrpSpPr/>
          <p:nvPr/>
        </p:nvGrpSpPr>
        <p:grpSpPr>
          <a:xfrm>
            <a:off x="523227" y="3261434"/>
            <a:ext cx="3702223" cy="664112"/>
            <a:chOff x="523178" y="3105715"/>
            <a:chExt cx="3702223" cy="664112"/>
          </a:xfrm>
        </p:grpSpPr>
        <p:sp>
          <p:nvSpPr>
            <p:cNvPr id="157" name="Google Shape;157;p21"/>
            <p:cNvSpPr/>
            <p:nvPr/>
          </p:nvSpPr>
          <p:spPr>
            <a:xfrm>
              <a:off x="523177" y="3105715"/>
              <a:ext cx="664112" cy="664112"/>
            </a:xfrm>
            <a:custGeom>
              <a:avLst/>
              <a:gdLst/>
              <a:ahLst/>
              <a:cxnLst/>
              <a:rect l="l" t="t" r="r" b="b"/>
              <a:pathLst>
                <a:path w="1328224" h="1328224" extrusionOk="0">
                  <a:moveTo>
                    <a:pt x="0" y="0"/>
                  </a:moveTo>
                  <a:lnTo>
                    <a:pt x="1328223" y="0"/>
                  </a:lnTo>
                  <a:lnTo>
                    <a:pt x="1328223" y="1328224"/>
                  </a:lnTo>
                  <a:lnTo>
                    <a:pt x="0" y="132822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1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158" name="Google Shape;158;p21"/>
            <p:cNvSpPr txBox="1"/>
            <p:nvPr/>
          </p:nvSpPr>
          <p:spPr>
            <a:xfrm>
              <a:off x="1364300" y="3222221"/>
              <a:ext cx="28611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2800" b="1">
                  <a:latin typeface="Open Sans"/>
                  <a:ea typeface="Open Sans"/>
                  <a:cs typeface="Open Sans"/>
                  <a:sym typeface="Open Sans"/>
                </a:rPr>
                <a:t>150</a:t>
              </a:r>
              <a:endParaRPr sz="700"/>
            </a:p>
          </p:txBody>
        </p:sp>
        <p:sp>
          <p:nvSpPr>
            <p:cNvPr id="159" name="Google Shape;159;p21"/>
            <p:cNvSpPr txBox="1"/>
            <p:nvPr/>
          </p:nvSpPr>
          <p:spPr>
            <a:xfrm>
              <a:off x="2162031" y="3353171"/>
              <a:ext cx="609600" cy="16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000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100" b="0" i="0" u="none" strike="noStrike" cap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countries</a:t>
              </a:r>
              <a:endParaRPr sz="700"/>
            </a:p>
          </p:txBody>
        </p:sp>
      </p:grpSp>
      <p:sp>
        <p:nvSpPr>
          <p:cNvPr id="160" name="Google Shape;160;p21"/>
          <p:cNvSpPr txBox="1"/>
          <p:nvPr/>
        </p:nvSpPr>
        <p:spPr>
          <a:xfrm>
            <a:off x="1186025" y="654118"/>
            <a:ext cx="30000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800" dirty="0">
                <a:solidFill>
                  <a:srgbClr val="FFC629"/>
                </a:solidFill>
                <a:latin typeface="Urbanist Black"/>
                <a:ea typeface="Urbanist Black"/>
                <a:cs typeface="Urbanist Black"/>
                <a:sym typeface="Urbanist Black"/>
              </a:rPr>
              <a:t>+1.8 million</a:t>
            </a:r>
            <a:endParaRPr sz="3800" dirty="0">
              <a:solidFill>
                <a:srgbClr val="FFC629"/>
              </a:solidFill>
              <a:latin typeface="Urbanist Black"/>
              <a:ea typeface="Urbanist Black"/>
              <a:cs typeface="Urbanist Black"/>
              <a:sym typeface="Urbanist Black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D00EA1-0B1A-E9B5-71CF-A38FA7EA12F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2973" y="1904851"/>
            <a:ext cx="750602" cy="305573"/>
          </a:xfrm>
          <a:prstGeom prst="rect">
            <a:avLst/>
          </a:prstGeom>
        </p:spPr>
      </p:pic>
      <p:sp>
        <p:nvSpPr>
          <p:cNvPr id="5" name="Google Shape;154;p21">
            <a:extLst>
              <a:ext uri="{FF2B5EF4-FFF2-40B4-BE49-F238E27FC236}">
                <a16:creationId xmlns:a16="http://schemas.microsoft.com/office/drawing/2014/main" id="{81917D91-3A2C-A535-2F84-193065593F9A}"/>
              </a:ext>
            </a:extLst>
          </p:cNvPr>
          <p:cNvSpPr txBox="1"/>
          <p:nvPr/>
        </p:nvSpPr>
        <p:spPr>
          <a:xfrm>
            <a:off x="1312707" y="1744286"/>
            <a:ext cx="2440961" cy="603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800" b="1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1000’s</a:t>
            </a:r>
            <a:endParaRPr sz="700" dirty="0"/>
          </a:p>
        </p:txBody>
      </p:sp>
      <p:sp>
        <p:nvSpPr>
          <p:cNvPr id="6" name="Google Shape;155;p21">
            <a:extLst>
              <a:ext uri="{FF2B5EF4-FFF2-40B4-BE49-F238E27FC236}">
                <a16:creationId xmlns:a16="http://schemas.microsoft.com/office/drawing/2014/main" id="{E26BA991-4BBF-C47D-5FBC-BCA3891B7611}"/>
              </a:ext>
            </a:extLst>
          </p:cNvPr>
          <p:cNvSpPr txBox="1"/>
          <p:nvPr/>
        </p:nvSpPr>
        <p:spPr>
          <a:xfrm>
            <a:off x="2476551" y="1811412"/>
            <a:ext cx="1593500" cy="609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1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</a:t>
            </a:r>
            <a:r>
              <a:rPr lang="fr" sz="110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rganisations</a:t>
            </a:r>
            <a:r>
              <a:rPr lang="fr" sz="11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fr" sz="110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globally</a:t>
            </a:r>
            <a:r>
              <a:rPr lang="fr" sz="11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– businesses, </a:t>
            </a:r>
            <a:r>
              <a:rPr lang="fr" sz="1100" b="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education</a:t>
            </a:r>
            <a:r>
              <a:rPr lang="fr" sz="1100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non-profit</a:t>
            </a:r>
            <a:endParaRPr sz="7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2"/>
          <p:cNvSpPr/>
          <p:nvPr/>
        </p:nvSpPr>
        <p:spPr>
          <a:xfrm>
            <a:off x="0" y="-3484"/>
            <a:ext cx="9144000" cy="5147120"/>
          </a:xfrm>
          <a:custGeom>
            <a:avLst/>
            <a:gdLst/>
            <a:ahLst/>
            <a:cxnLst/>
            <a:rect l="l" t="t" r="r" b="b"/>
            <a:pathLst>
              <a:path w="24384000" h="13725652" extrusionOk="0">
                <a:moveTo>
                  <a:pt x="0" y="0"/>
                </a:moveTo>
                <a:lnTo>
                  <a:pt x="24384000" y="0"/>
                </a:lnTo>
                <a:lnTo>
                  <a:pt x="24384000" y="13725652"/>
                </a:lnTo>
                <a:lnTo>
                  <a:pt x="0" y="13725652"/>
                </a:lnTo>
                <a:close/>
              </a:path>
            </a:pathLst>
          </a:custGeom>
          <a:solidFill>
            <a:srgbClr val="DFF1F4"/>
          </a:solid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166" name="Google Shape;166;p22"/>
          <p:cNvSpPr/>
          <p:nvPr/>
        </p:nvSpPr>
        <p:spPr>
          <a:xfrm>
            <a:off x="201892" y="198409"/>
            <a:ext cx="8740188" cy="4743307"/>
          </a:xfrm>
          <a:custGeom>
            <a:avLst/>
            <a:gdLst/>
            <a:ahLst/>
            <a:cxnLst/>
            <a:rect l="l" t="t" r="r" b="b"/>
            <a:pathLst>
              <a:path w="23307167" h="12648819" extrusionOk="0">
                <a:moveTo>
                  <a:pt x="0" y="0"/>
                </a:moveTo>
                <a:lnTo>
                  <a:pt x="23307167" y="0"/>
                </a:lnTo>
                <a:lnTo>
                  <a:pt x="23307167" y="12648819"/>
                </a:lnTo>
                <a:lnTo>
                  <a:pt x="0" y="1264881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167" name="Google Shape;167;p22"/>
          <p:cNvSpPr/>
          <p:nvPr/>
        </p:nvSpPr>
        <p:spPr>
          <a:xfrm rot="-2212194">
            <a:off x="8668056" y="4700947"/>
            <a:ext cx="263652" cy="417671"/>
          </a:xfrm>
          <a:custGeom>
            <a:avLst/>
            <a:gdLst/>
            <a:ahLst/>
            <a:cxnLst/>
            <a:rect l="l" t="t" r="r" b="b"/>
            <a:pathLst>
              <a:path w="703072" h="1113790" extrusionOk="0">
                <a:moveTo>
                  <a:pt x="0" y="137287"/>
                </a:moveTo>
                <a:cubicBezTo>
                  <a:pt x="0" y="62103"/>
                  <a:pt x="59436" y="0"/>
                  <a:pt x="134112" y="0"/>
                </a:cubicBezTo>
                <a:lnTo>
                  <a:pt x="568960" y="0"/>
                </a:lnTo>
                <a:lnTo>
                  <a:pt x="568960" y="25400"/>
                </a:lnTo>
                <a:lnTo>
                  <a:pt x="568960" y="0"/>
                </a:lnTo>
                <a:cubicBezTo>
                  <a:pt x="643763" y="0"/>
                  <a:pt x="703072" y="62103"/>
                  <a:pt x="703072" y="137287"/>
                </a:cubicBezTo>
                <a:lnTo>
                  <a:pt x="677672" y="137287"/>
                </a:lnTo>
                <a:lnTo>
                  <a:pt x="703072" y="137287"/>
                </a:lnTo>
                <a:lnTo>
                  <a:pt x="703072" y="976503"/>
                </a:lnTo>
                <a:lnTo>
                  <a:pt x="677672" y="976503"/>
                </a:lnTo>
                <a:lnTo>
                  <a:pt x="703072" y="976503"/>
                </a:lnTo>
                <a:cubicBezTo>
                  <a:pt x="703072" y="1051560"/>
                  <a:pt x="643636" y="1113790"/>
                  <a:pt x="568960" y="1113790"/>
                </a:cubicBezTo>
                <a:lnTo>
                  <a:pt x="568960" y="1088390"/>
                </a:lnTo>
                <a:lnTo>
                  <a:pt x="568960" y="1113790"/>
                </a:lnTo>
                <a:lnTo>
                  <a:pt x="134112" y="1113790"/>
                </a:lnTo>
                <a:lnTo>
                  <a:pt x="134112" y="1088390"/>
                </a:lnTo>
                <a:lnTo>
                  <a:pt x="134112" y="1113790"/>
                </a:lnTo>
                <a:cubicBezTo>
                  <a:pt x="59436" y="1113663"/>
                  <a:pt x="0" y="1051560"/>
                  <a:pt x="0" y="976503"/>
                </a:cubicBezTo>
                <a:lnTo>
                  <a:pt x="0" y="137287"/>
                </a:lnTo>
                <a:lnTo>
                  <a:pt x="25400" y="137287"/>
                </a:lnTo>
                <a:lnTo>
                  <a:pt x="0" y="137287"/>
                </a:lnTo>
                <a:moveTo>
                  <a:pt x="50800" y="137287"/>
                </a:moveTo>
                <a:lnTo>
                  <a:pt x="50800" y="976503"/>
                </a:lnTo>
                <a:lnTo>
                  <a:pt x="25400" y="976503"/>
                </a:lnTo>
                <a:lnTo>
                  <a:pt x="50800" y="976503"/>
                </a:lnTo>
                <a:cubicBezTo>
                  <a:pt x="50800" y="1024890"/>
                  <a:pt x="88773" y="1062990"/>
                  <a:pt x="134112" y="1062990"/>
                </a:cubicBezTo>
                <a:lnTo>
                  <a:pt x="568960" y="1062990"/>
                </a:lnTo>
                <a:cubicBezTo>
                  <a:pt x="614299" y="1062990"/>
                  <a:pt x="652272" y="1025017"/>
                  <a:pt x="652272" y="976503"/>
                </a:cubicBezTo>
                <a:lnTo>
                  <a:pt x="652272" y="137287"/>
                </a:lnTo>
                <a:cubicBezTo>
                  <a:pt x="652272" y="88773"/>
                  <a:pt x="614299" y="50800"/>
                  <a:pt x="568960" y="50800"/>
                </a:cubicBezTo>
                <a:lnTo>
                  <a:pt x="134112" y="50800"/>
                </a:lnTo>
                <a:lnTo>
                  <a:pt x="134112" y="25400"/>
                </a:lnTo>
                <a:lnTo>
                  <a:pt x="134112" y="50800"/>
                </a:lnTo>
                <a:cubicBezTo>
                  <a:pt x="88773" y="50800"/>
                  <a:pt x="50800" y="88773"/>
                  <a:pt x="50800" y="137287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22"/>
          <p:cNvSpPr/>
          <p:nvPr/>
        </p:nvSpPr>
        <p:spPr>
          <a:xfrm>
            <a:off x="0" y="3009900"/>
            <a:ext cx="1476375" cy="2133600"/>
          </a:xfrm>
          <a:custGeom>
            <a:avLst/>
            <a:gdLst/>
            <a:ahLst/>
            <a:cxnLst/>
            <a:rect l="l" t="t" r="r" b="b"/>
            <a:pathLst>
              <a:path w="2952750" h="4267200" extrusionOk="0">
                <a:moveTo>
                  <a:pt x="0" y="0"/>
                </a:moveTo>
                <a:lnTo>
                  <a:pt x="2952750" y="0"/>
                </a:lnTo>
                <a:lnTo>
                  <a:pt x="2952750" y="4267200"/>
                </a:lnTo>
                <a:lnTo>
                  <a:pt x="0" y="4267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169" name="Google Shape;169;p22"/>
          <p:cNvSpPr/>
          <p:nvPr/>
        </p:nvSpPr>
        <p:spPr>
          <a:xfrm>
            <a:off x="7669047" y="3009900"/>
            <a:ext cx="1476375" cy="2133600"/>
          </a:xfrm>
          <a:custGeom>
            <a:avLst/>
            <a:gdLst/>
            <a:ahLst/>
            <a:cxnLst/>
            <a:rect l="l" t="t" r="r" b="b"/>
            <a:pathLst>
              <a:path w="2952750" h="4267200" extrusionOk="0">
                <a:moveTo>
                  <a:pt x="0" y="0"/>
                </a:moveTo>
                <a:lnTo>
                  <a:pt x="2952750" y="0"/>
                </a:lnTo>
                <a:lnTo>
                  <a:pt x="2952750" y="4267200"/>
                </a:lnTo>
                <a:lnTo>
                  <a:pt x="0" y="4267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170" name="Google Shape;170;p22"/>
          <p:cNvSpPr/>
          <p:nvPr/>
        </p:nvSpPr>
        <p:spPr>
          <a:xfrm>
            <a:off x="-101" y="-5652"/>
            <a:ext cx="2162175" cy="762000"/>
          </a:xfrm>
          <a:custGeom>
            <a:avLst/>
            <a:gdLst/>
            <a:ahLst/>
            <a:cxnLst/>
            <a:rect l="l" t="t" r="r" b="b"/>
            <a:pathLst>
              <a:path w="4324350" h="1524000" extrusionOk="0">
                <a:moveTo>
                  <a:pt x="0" y="0"/>
                </a:moveTo>
                <a:lnTo>
                  <a:pt x="4324350" y="0"/>
                </a:lnTo>
                <a:lnTo>
                  <a:pt x="4324350" y="1524000"/>
                </a:lnTo>
                <a:lnTo>
                  <a:pt x="0" y="1524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171" name="Google Shape;171;p22"/>
          <p:cNvSpPr/>
          <p:nvPr/>
        </p:nvSpPr>
        <p:spPr>
          <a:xfrm>
            <a:off x="183200" y="112725"/>
            <a:ext cx="1338596" cy="393621"/>
          </a:xfrm>
          <a:custGeom>
            <a:avLst/>
            <a:gdLst/>
            <a:ahLst/>
            <a:cxnLst/>
            <a:rect l="l" t="t" r="r" b="b"/>
            <a:pathLst>
              <a:path w="3569589" h="1049655" extrusionOk="0">
                <a:moveTo>
                  <a:pt x="0" y="0"/>
                </a:moveTo>
                <a:lnTo>
                  <a:pt x="3569589" y="0"/>
                </a:lnTo>
                <a:lnTo>
                  <a:pt x="3569589" y="1049655"/>
                </a:lnTo>
                <a:lnTo>
                  <a:pt x="0" y="10496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172" name="Google Shape;172;p22"/>
          <p:cNvSpPr/>
          <p:nvPr/>
        </p:nvSpPr>
        <p:spPr>
          <a:xfrm>
            <a:off x="340700" y="112726"/>
            <a:ext cx="1023600" cy="393600"/>
          </a:xfrm>
          <a:custGeom>
            <a:avLst/>
            <a:gdLst/>
            <a:ahLst/>
            <a:cxnLst/>
            <a:rect l="l" t="t" r="r" b="b"/>
            <a:pathLst>
              <a:path w="2047200" h="787200" extrusionOk="0">
                <a:moveTo>
                  <a:pt x="0" y="0"/>
                </a:moveTo>
                <a:lnTo>
                  <a:pt x="2047200" y="0"/>
                </a:lnTo>
                <a:lnTo>
                  <a:pt x="2047200" y="787200"/>
                </a:lnTo>
                <a:lnTo>
                  <a:pt x="0" y="787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AU"/>
          </a:p>
        </p:txBody>
      </p:sp>
      <p:sp>
        <p:nvSpPr>
          <p:cNvPr id="173" name="Google Shape;173;p22"/>
          <p:cNvSpPr txBox="1"/>
          <p:nvPr/>
        </p:nvSpPr>
        <p:spPr>
          <a:xfrm>
            <a:off x="8528496" y="4671667"/>
            <a:ext cx="4572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r>
            <a:endParaRPr sz="700" dirty="0"/>
          </a:p>
        </p:txBody>
      </p:sp>
      <p:sp>
        <p:nvSpPr>
          <p:cNvPr id="174" name="Google Shape;174;p22"/>
          <p:cNvSpPr txBox="1"/>
          <p:nvPr/>
        </p:nvSpPr>
        <p:spPr>
          <a:xfrm>
            <a:off x="738187" y="1273200"/>
            <a:ext cx="3779400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700" b="1" i="0" u="none" strike="noStrike" cap="none" dirty="0" err="1">
                <a:solidFill>
                  <a:srgbClr val="2EBDBC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Norms</a:t>
            </a:r>
            <a:r>
              <a:rPr lang="fr" sz="2700" b="1" i="0" u="none" strike="noStrike" cap="none" dirty="0">
                <a:solidFill>
                  <a:srgbClr val="2EBDBC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 for </a:t>
            </a:r>
            <a:r>
              <a:rPr lang="fr" sz="2700" b="1" i="0" u="none" strike="noStrike" cap="none" dirty="0" err="1">
                <a:solidFill>
                  <a:srgbClr val="2EBDBC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being</a:t>
            </a:r>
            <a:r>
              <a:rPr lang="fr" sz="2700" b="1" i="0" u="none" strike="noStrike" cap="none" dirty="0">
                <a:solidFill>
                  <a:srgbClr val="2EBDBC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 </a:t>
            </a:r>
            <a:r>
              <a:rPr lang="fr" sz="2700" b="1" i="0" u="none" strike="noStrike" cap="none" dirty="0" err="1">
                <a:solidFill>
                  <a:srgbClr val="2EBDBC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together</a:t>
            </a:r>
            <a:endParaRPr sz="700" dirty="0"/>
          </a:p>
        </p:txBody>
      </p:sp>
      <p:sp>
        <p:nvSpPr>
          <p:cNvPr id="175" name="Google Shape;175;p22"/>
          <p:cNvSpPr txBox="1"/>
          <p:nvPr/>
        </p:nvSpPr>
        <p:spPr>
          <a:xfrm>
            <a:off x="5426505" y="1281913"/>
            <a:ext cx="2676000" cy="210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90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Blinders</a:t>
            </a:r>
            <a:r>
              <a:rPr lang="fr" sz="190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off </a:t>
            </a:r>
            <a:endParaRPr sz="200" dirty="0"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 i="0" u="none" strike="noStrike" cap="none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90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Be </a:t>
            </a:r>
            <a:r>
              <a:rPr lang="fr" sz="190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present</a:t>
            </a:r>
            <a:r>
              <a:rPr lang="fr" sz="190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200" dirty="0"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 i="0" u="none" strike="noStrike" cap="none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90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Step</a:t>
            </a:r>
            <a:r>
              <a:rPr lang="fr" sz="190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up, </a:t>
            </a:r>
            <a:r>
              <a:rPr lang="fr" sz="1900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step</a:t>
            </a:r>
            <a:r>
              <a:rPr lang="fr" sz="190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back </a:t>
            </a:r>
            <a:endParaRPr sz="200" dirty="0"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 i="0" u="none" strike="noStrike" cap="none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" name="Google Shape;108;p19">
            <a:extLst>
              <a:ext uri="{FF2B5EF4-FFF2-40B4-BE49-F238E27FC236}">
                <a16:creationId xmlns:a16="http://schemas.microsoft.com/office/drawing/2014/main" id="{2E2D1D55-7207-6D73-2027-D016C2F65CED}"/>
              </a:ext>
            </a:extLst>
          </p:cNvPr>
          <p:cNvSpPr txBox="1"/>
          <p:nvPr/>
        </p:nvSpPr>
        <p:spPr>
          <a:xfrm>
            <a:off x="1134788" y="3844860"/>
            <a:ext cx="6765600" cy="625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/>
          </a:p>
          <a:p>
            <a:pPr marL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fr" sz="2700" b="1" i="1" dirty="0">
                <a:solidFill>
                  <a:srgbClr val="2EBDBC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OK, </a:t>
            </a:r>
            <a:r>
              <a:rPr lang="fr" sz="2700" b="1" i="1" dirty="0" err="1">
                <a:solidFill>
                  <a:srgbClr val="2EBDBC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let’s</a:t>
            </a:r>
            <a:r>
              <a:rPr lang="fr" sz="2700" b="1" i="1" dirty="0">
                <a:solidFill>
                  <a:srgbClr val="2EBDBC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 Fresk!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2151</TotalTime>
  <Words>1831</Words>
  <Application>Microsoft Macintosh PowerPoint</Application>
  <PresentationFormat>On-screen Show (16:9)</PresentationFormat>
  <Paragraphs>330</Paragraphs>
  <Slides>46</Slides>
  <Notes>45</Notes>
  <HiddenSlides>1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62" baseType="lpstr">
      <vt:lpstr>Open Sans ExtraBold</vt:lpstr>
      <vt:lpstr>Raleway</vt:lpstr>
      <vt:lpstr>Urbanist</vt:lpstr>
      <vt:lpstr>Wingdings</vt:lpstr>
      <vt:lpstr>Calibri</vt:lpstr>
      <vt:lpstr>Barlow</vt:lpstr>
      <vt:lpstr>Raleway Black</vt:lpstr>
      <vt:lpstr>Times New Roman</vt:lpstr>
      <vt:lpstr>Urbanist Black</vt:lpstr>
      <vt:lpstr>Raleway ExtraBold</vt:lpstr>
      <vt:lpstr>Roboto</vt:lpstr>
      <vt:lpstr>Raleway Medium</vt:lpstr>
      <vt:lpstr>Arial</vt:lpstr>
      <vt:lpstr>Open Sans</vt:lpstr>
      <vt:lpstr>Open Sans Light</vt:lpstr>
      <vt:lpstr>Custom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Tom Foster</cp:lastModifiedBy>
  <cp:revision>37</cp:revision>
  <dcterms:modified xsi:type="dcterms:W3CDTF">2024-09-16T06:54:12Z</dcterms:modified>
</cp:coreProperties>
</file>